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8" r:id="rId2"/>
    <p:sldId id="292" r:id="rId3"/>
    <p:sldId id="276" r:id="rId4"/>
    <p:sldId id="301" r:id="rId5"/>
    <p:sldId id="302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03" r:id="rId19"/>
    <p:sldId id="317" r:id="rId20"/>
    <p:sldId id="318" r:id="rId21"/>
    <p:sldId id="319" r:id="rId22"/>
    <p:sldId id="321" r:id="rId23"/>
    <p:sldId id="322" r:id="rId24"/>
    <p:sldId id="323" r:id="rId25"/>
    <p:sldId id="295" r:id="rId26"/>
  </p:sldIdLst>
  <p:sldSz cx="12190413" cy="6858000"/>
  <p:notesSz cx="6797675" cy="9928225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F9E"/>
    <a:srgbClr val="7AF8F8"/>
    <a:srgbClr val="FFCC00"/>
    <a:srgbClr val="E7E8EB"/>
    <a:srgbClr val="283890"/>
    <a:srgbClr val="C00000"/>
    <a:srgbClr val="102031"/>
    <a:srgbClr val="925C97"/>
    <a:srgbClr val="6480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0"/>
    <p:restoredTop sz="94884" autoAdjust="0"/>
  </p:normalViewPr>
  <p:slideViewPr>
    <p:cSldViewPr>
      <p:cViewPr varScale="1">
        <p:scale>
          <a:sx n="68" d="100"/>
          <a:sy n="68" d="100"/>
        </p:scale>
        <p:origin x="6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5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A74F4-425F-42DE-BC19-28FA49973956}" type="doc">
      <dgm:prSet loTypeId="urn:microsoft.com/office/officeart/2005/8/layout/cycle4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FAE2AE49-A83E-4D72-A970-DED6E1EDCC19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DE DIRECCION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8F662478-1B2E-464F-8655-014F166C86A8}" type="par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29201BE-00F0-4315-9CD1-2048C730A98D}" type="sib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C51B62E-DF57-4D0B-8A39-3B68A5FDBF32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FB9AAABC-D754-4FE8-AAD7-04DBD6439FA3}" type="par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3D073940-37BB-455F-A5CE-C96EC227830E}" type="sib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213B385F-1CD7-40BB-8969-5A22DDC016B5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OPERATIVO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E30AEF0C-5957-415F-A7E5-0CA00BB9D05D}" type="par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BEBF2E4-8BB2-4F6B-BA24-DAE5E4BA2532}" type="sib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9E1BD7EC-9BCD-4987-9130-A80DEDDC3C6C}">
      <dgm:prSet phldrT="[Texto]"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Gerente de Proyecto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CFA63F51-BB53-4244-82A6-1894D0457D1D}" type="par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4A74829-81FE-4315-8622-899B8E7CEBB0}" type="sib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790E89F-ED27-49A1-9F5B-8A111EB7C1A4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TEAM</a:t>
          </a:r>
          <a:endParaRPr lang="es-CO" sz="1100" b="1" dirty="0">
            <a:latin typeface="Century Gothic" panose="020B0502020202020204" pitchFamily="34" charset="0"/>
          </a:endParaRPr>
        </a:p>
      </dgm:t>
    </dgm:pt>
    <dgm:pt modelId="{A2A47B11-EFA2-47B2-9BB5-6079ED960F42}" type="par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3126003-8AA0-43F6-9815-98E15E0673A8}" type="sib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A88BF970-290C-4215-A9AC-C8717F246418}">
      <dgm:prSet phldrT="[Texto]"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22AEF6D-25F9-4C3B-9A8C-D5DD0219A6FA}" type="par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70A0EE9D-FB79-4FA2-B38C-2C6CB263C661}" type="sib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E49C443-D87A-4CE5-ABB6-5EC54F6D392D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COMITÉ INTEGRADOR</a:t>
          </a:r>
        </a:p>
      </dgm:t>
    </dgm:pt>
    <dgm:pt modelId="{A2C8DDE8-847B-4BAF-ABBB-4A623576155F}" type="par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D1A9831-6843-4784-86D3-16F2C0E548DB}" type="sib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C54ADED3-46C0-4A89-BFBC-C18A199CCD7F}">
      <dgm:prSet phldrT="[Texto]"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6E3684F-0D27-47C7-A218-010D34F6593E}" type="par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2D66405-4F95-4DDE-8A37-BBCD622B0FD0}" type="sib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BD65F651-9146-4E9C-B514-A2FE77B7145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9C97BE1-3669-4D84-9393-0576EC325B27}" type="parTrans" cxnId="{98A99659-7836-4B29-A3C3-88F49292D10C}">
      <dgm:prSet/>
      <dgm:spPr/>
      <dgm:t>
        <a:bodyPr/>
        <a:lstStyle/>
        <a:p>
          <a:endParaRPr lang="es-CO"/>
        </a:p>
      </dgm:t>
    </dgm:pt>
    <dgm:pt modelId="{229DDD7C-86EE-4F05-9857-FFCA70987BBF}" type="sibTrans" cxnId="{98A99659-7836-4B29-A3C3-88F49292D10C}">
      <dgm:prSet/>
      <dgm:spPr/>
      <dgm:t>
        <a:bodyPr/>
        <a:lstStyle/>
        <a:p>
          <a:endParaRPr lang="es-CO"/>
        </a:p>
      </dgm:t>
    </dgm:pt>
    <dgm:pt modelId="{AC1716A5-6651-4D00-821A-71E1FA690C3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B27F1329-A27C-470E-BAF5-582572B410AC}" type="parTrans" cxnId="{6C301E9F-0794-4B0D-A6C8-76D521129288}">
      <dgm:prSet/>
      <dgm:spPr/>
      <dgm:t>
        <a:bodyPr/>
        <a:lstStyle/>
        <a:p>
          <a:endParaRPr lang="es-CO"/>
        </a:p>
      </dgm:t>
    </dgm:pt>
    <dgm:pt modelId="{3F085B38-36C8-49FE-B79F-01FA09BF9193}" type="sibTrans" cxnId="{6C301E9F-0794-4B0D-A6C8-76D521129288}">
      <dgm:prSet/>
      <dgm:spPr/>
      <dgm:t>
        <a:bodyPr/>
        <a:lstStyle/>
        <a:p>
          <a:endParaRPr lang="es-CO"/>
        </a:p>
      </dgm:t>
    </dgm:pt>
    <dgm:pt modelId="{66A5B26A-AD1D-4AC6-9538-B92297C521D0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Coordinador SC</a:t>
          </a:r>
          <a:endParaRPr lang="es-CO" sz="1000" dirty="0"/>
        </a:p>
      </dgm:t>
    </dgm:pt>
    <dgm:pt modelId="{7CECDC21-8A4C-4453-BB24-33B11ADEDABA}" type="parTrans" cxnId="{C23646BF-638E-4E85-B2F2-99F3BDF42517}">
      <dgm:prSet/>
      <dgm:spPr/>
      <dgm:t>
        <a:bodyPr/>
        <a:lstStyle/>
        <a:p>
          <a:endParaRPr lang="es-CO"/>
        </a:p>
      </dgm:t>
    </dgm:pt>
    <dgm:pt modelId="{93000686-3DBC-4960-B08D-92AB30B1C888}" type="sibTrans" cxnId="{C23646BF-638E-4E85-B2F2-99F3BDF42517}">
      <dgm:prSet/>
      <dgm:spPr/>
      <dgm:t>
        <a:bodyPr/>
        <a:lstStyle/>
        <a:p>
          <a:endParaRPr lang="es-CO"/>
        </a:p>
      </dgm:t>
    </dgm:pt>
    <dgm:pt modelId="{335A57E6-374A-4632-AFC8-8E9FF420E66D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Responsables de frentes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E62F719B-6A18-49C5-8E54-AF20A74C501E}" type="parTrans" cxnId="{8F6E8FC9-EE50-4249-9601-7B1750205206}">
      <dgm:prSet/>
      <dgm:spPr/>
      <dgm:t>
        <a:bodyPr/>
        <a:lstStyle/>
        <a:p>
          <a:endParaRPr lang="es-CO"/>
        </a:p>
      </dgm:t>
    </dgm:pt>
    <dgm:pt modelId="{086F72E6-BC9B-47C2-BC28-47AE1C22C933}" type="sibTrans" cxnId="{8F6E8FC9-EE50-4249-9601-7B1750205206}">
      <dgm:prSet/>
      <dgm:spPr/>
      <dgm:t>
        <a:bodyPr/>
        <a:lstStyle/>
        <a:p>
          <a:endParaRPr lang="es-CO"/>
        </a:p>
      </dgm:t>
    </dgm:pt>
    <dgm:pt modelId="{954B1FF6-8A15-4BE9-A5EA-3DC64A7D267E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/>
        </a:p>
      </dgm:t>
    </dgm:pt>
    <dgm:pt modelId="{4F08A43C-1518-4513-AC1C-9EB63C12BDEF}" type="parTrans" cxnId="{773040CA-707D-45F2-952F-3EA00872C530}">
      <dgm:prSet/>
      <dgm:spPr/>
      <dgm:t>
        <a:bodyPr/>
        <a:lstStyle/>
        <a:p>
          <a:endParaRPr lang="es-CO"/>
        </a:p>
      </dgm:t>
    </dgm:pt>
    <dgm:pt modelId="{9E7A88A4-BE55-49D2-ADB2-CD7631C9E12C}" type="sibTrans" cxnId="{773040CA-707D-45F2-952F-3EA00872C530}">
      <dgm:prSet/>
      <dgm:spPr/>
      <dgm:t>
        <a:bodyPr/>
        <a:lstStyle/>
        <a:p>
          <a:endParaRPr lang="es-CO"/>
        </a:p>
      </dgm:t>
    </dgm:pt>
    <dgm:pt modelId="{A606E00C-597D-486B-B3F1-8B155D085F2B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/>
        </a:p>
      </dgm:t>
    </dgm:pt>
    <dgm:pt modelId="{7A668393-C41C-4197-BA70-C46120A51C86}" type="parTrans" cxnId="{42E99DCF-FE53-4134-A9DF-463C7D681157}">
      <dgm:prSet/>
      <dgm:spPr/>
      <dgm:t>
        <a:bodyPr/>
        <a:lstStyle/>
        <a:p>
          <a:endParaRPr lang="es-CO"/>
        </a:p>
      </dgm:t>
    </dgm:pt>
    <dgm:pt modelId="{B7FCC538-23FD-4733-BBA5-AB6713FC77AC}" type="sibTrans" cxnId="{42E99DCF-FE53-4134-A9DF-463C7D681157}">
      <dgm:prSet/>
      <dgm:spPr/>
      <dgm:t>
        <a:bodyPr/>
        <a:lstStyle/>
        <a:p>
          <a:endParaRPr lang="es-CO"/>
        </a:p>
      </dgm:t>
    </dgm:pt>
    <dgm:pt modelId="{4DB7328B-440F-436B-827C-491ACA040584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Equipo de Apoyo </a:t>
          </a:r>
          <a:endParaRPr lang="es-CO" sz="900" dirty="0"/>
        </a:p>
      </dgm:t>
    </dgm:pt>
    <dgm:pt modelId="{42285D67-073C-4A84-8F66-E859CFD19B10}" type="parTrans" cxnId="{F780C1F2-CCB9-4BB1-97EC-C0FCD340E4A9}">
      <dgm:prSet/>
      <dgm:spPr/>
      <dgm:t>
        <a:bodyPr/>
        <a:lstStyle/>
        <a:p>
          <a:endParaRPr lang="es-CO"/>
        </a:p>
      </dgm:t>
    </dgm:pt>
    <dgm:pt modelId="{C982F520-26FE-4568-9047-961968E2DFFD}" type="sibTrans" cxnId="{F780C1F2-CCB9-4BB1-97EC-C0FCD340E4A9}">
      <dgm:prSet/>
      <dgm:spPr/>
      <dgm:t>
        <a:bodyPr/>
        <a:lstStyle/>
        <a:p>
          <a:endParaRPr lang="es-CO"/>
        </a:p>
      </dgm:t>
    </dgm:pt>
    <dgm:pt modelId="{41B1886D-AD26-47C7-88F1-217F085613EA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862B9E0-B193-4994-818B-4C74CA0098F8}" type="parTrans" cxnId="{A1BB97C7-8565-4CD7-A2A0-EF1C5690DBA9}">
      <dgm:prSet/>
      <dgm:spPr/>
      <dgm:t>
        <a:bodyPr/>
        <a:lstStyle/>
        <a:p>
          <a:endParaRPr lang="es-CO"/>
        </a:p>
      </dgm:t>
    </dgm:pt>
    <dgm:pt modelId="{1826DE5C-1FE3-494B-9BC5-2B14A5000545}" type="sibTrans" cxnId="{A1BB97C7-8565-4CD7-A2A0-EF1C5690DBA9}">
      <dgm:prSet/>
      <dgm:spPr/>
      <dgm:t>
        <a:bodyPr/>
        <a:lstStyle/>
        <a:p>
          <a:endParaRPr lang="es-CO"/>
        </a:p>
      </dgm:t>
    </dgm:pt>
    <dgm:pt modelId="{76F8BBCA-BCC7-499B-B8A5-FC14C3F93023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CA7C5C0-1FAD-4EA2-8DCE-4C02E8605250}" type="parTrans" cxnId="{1DEFA1B2-61E7-4541-B25E-AED184C96C49}">
      <dgm:prSet/>
      <dgm:spPr/>
      <dgm:t>
        <a:bodyPr/>
        <a:lstStyle/>
        <a:p>
          <a:endParaRPr lang="es-CO"/>
        </a:p>
      </dgm:t>
    </dgm:pt>
    <dgm:pt modelId="{30221945-BAB6-443D-A7A6-98AFE2EBF6E4}" type="sibTrans" cxnId="{1DEFA1B2-61E7-4541-B25E-AED184C96C49}">
      <dgm:prSet/>
      <dgm:spPr/>
      <dgm:t>
        <a:bodyPr/>
        <a:lstStyle/>
        <a:p>
          <a:endParaRPr lang="es-CO"/>
        </a:p>
      </dgm:t>
    </dgm:pt>
    <dgm:pt modelId="{45A561AC-E2E2-484B-B6AB-70EED9368308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0D79BC1-E6E0-4F10-8E31-34DF0FFD4C8D}" type="parTrans" cxnId="{103CB759-42B1-47B9-875B-A0CBAE1A45DB}">
      <dgm:prSet/>
      <dgm:spPr/>
      <dgm:t>
        <a:bodyPr/>
        <a:lstStyle/>
        <a:p>
          <a:endParaRPr lang="es-CO"/>
        </a:p>
      </dgm:t>
    </dgm:pt>
    <dgm:pt modelId="{344AA94D-6C64-41D8-B03B-1F66E418A1AD}" type="sibTrans" cxnId="{103CB759-42B1-47B9-875B-A0CBAE1A45DB}">
      <dgm:prSet/>
      <dgm:spPr/>
      <dgm:t>
        <a:bodyPr/>
        <a:lstStyle/>
        <a:p>
          <a:endParaRPr lang="es-CO"/>
        </a:p>
      </dgm:t>
    </dgm:pt>
    <dgm:pt modelId="{7C32FF70-5A36-4501-B700-EB0CFFBE2F9D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Especialistas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0A7D0B5-DE40-46D9-96FC-DB33F26C6891}" type="parTrans" cxnId="{70859EA2-70AE-4AB0-9F69-6A7DEE7763C9}">
      <dgm:prSet/>
      <dgm:spPr/>
      <dgm:t>
        <a:bodyPr/>
        <a:lstStyle/>
        <a:p>
          <a:endParaRPr lang="es-CO"/>
        </a:p>
      </dgm:t>
    </dgm:pt>
    <dgm:pt modelId="{F77A6945-8B29-4B77-A3D6-36468C62807B}" type="sibTrans" cxnId="{70859EA2-70AE-4AB0-9F69-6A7DEE7763C9}">
      <dgm:prSet/>
      <dgm:spPr/>
      <dgm:t>
        <a:bodyPr/>
        <a:lstStyle/>
        <a:p>
          <a:endParaRPr lang="es-CO"/>
        </a:p>
      </dgm:t>
    </dgm:pt>
    <dgm:pt modelId="{1983C1BC-D3D6-4B12-B1C6-3ECD050B2AF5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B9AB383-8199-4C74-9FB5-443B60D86609}" type="parTrans" cxnId="{0390BD1B-8E29-470A-8A2F-4DE25E6F6F5F}">
      <dgm:prSet/>
      <dgm:spPr/>
      <dgm:t>
        <a:bodyPr/>
        <a:lstStyle/>
        <a:p>
          <a:endParaRPr lang="es-CO"/>
        </a:p>
      </dgm:t>
    </dgm:pt>
    <dgm:pt modelId="{41E58899-A1C3-4380-B043-F3BB30DA6FCD}" type="sibTrans" cxnId="{0390BD1B-8E29-470A-8A2F-4DE25E6F6F5F}">
      <dgm:prSet/>
      <dgm:spPr/>
      <dgm:t>
        <a:bodyPr/>
        <a:lstStyle/>
        <a:p>
          <a:endParaRPr lang="es-CO"/>
        </a:p>
      </dgm:t>
    </dgm:pt>
    <dgm:pt modelId="{5988DBE1-3C81-4812-BC6B-CD51461FB4C4}">
      <dgm:prSet custT="1"/>
      <dgm:spPr/>
      <dgm:t>
        <a:bodyPr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7F809D4-0566-441F-BE76-B1155C3A179B}" type="parTrans" cxnId="{A25648C9-09FE-4D84-9563-CD7E98FD7FA0}">
      <dgm:prSet/>
      <dgm:spPr/>
      <dgm:t>
        <a:bodyPr/>
        <a:lstStyle/>
        <a:p>
          <a:endParaRPr lang="es-CO"/>
        </a:p>
      </dgm:t>
    </dgm:pt>
    <dgm:pt modelId="{863292EA-625D-4A0F-88BF-8D41B9666A06}" type="sibTrans" cxnId="{A25648C9-09FE-4D84-9563-CD7E98FD7FA0}">
      <dgm:prSet/>
      <dgm:spPr/>
      <dgm:t>
        <a:bodyPr/>
        <a:lstStyle/>
        <a:p>
          <a:endParaRPr lang="es-CO"/>
        </a:p>
      </dgm:t>
    </dgm:pt>
    <dgm:pt modelId="{C2117169-2362-462D-8C50-A35AECA3A2A0}" type="pres">
      <dgm:prSet presAssocID="{FC2A74F4-425F-42DE-BC19-28FA4997395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F02D430-EBA2-4DB4-968B-8DC804410EF7}" type="pres">
      <dgm:prSet presAssocID="{FC2A74F4-425F-42DE-BC19-28FA49973956}" presName="children" presStyleCnt="0"/>
      <dgm:spPr/>
      <dgm:t>
        <a:bodyPr/>
        <a:lstStyle/>
        <a:p>
          <a:endParaRPr lang="en-US"/>
        </a:p>
      </dgm:t>
    </dgm:pt>
    <dgm:pt modelId="{02E521F7-C5A6-497D-B426-C30CB03FCEA1}" type="pres">
      <dgm:prSet presAssocID="{FC2A74F4-425F-42DE-BC19-28FA49973956}" presName="child1group" presStyleCnt="0"/>
      <dgm:spPr/>
      <dgm:t>
        <a:bodyPr/>
        <a:lstStyle/>
        <a:p>
          <a:endParaRPr lang="en-US"/>
        </a:p>
      </dgm:t>
    </dgm:pt>
    <dgm:pt modelId="{2EED38CA-184E-4A8D-B423-C7AC57E4AE00}" type="pres">
      <dgm:prSet presAssocID="{FC2A74F4-425F-42DE-BC19-28FA49973956}" presName="child1" presStyleLbl="bgAcc1" presStyleIdx="0" presStyleCnt="4" custScaleX="125717" custScaleY="100907" custLinFactNeighborX="-7384" custLinFactNeighborY="-14944"/>
      <dgm:spPr/>
      <dgm:t>
        <a:bodyPr/>
        <a:lstStyle/>
        <a:p>
          <a:endParaRPr lang="es-CO"/>
        </a:p>
      </dgm:t>
    </dgm:pt>
    <dgm:pt modelId="{F2F43BA2-158B-4B06-9A44-E72EA8EBB206}" type="pres">
      <dgm:prSet presAssocID="{FC2A74F4-425F-42DE-BC19-28FA4997395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D99AB16-D612-4A02-BBF4-AAF7B088ABFE}" type="pres">
      <dgm:prSet presAssocID="{FC2A74F4-425F-42DE-BC19-28FA49973956}" presName="child2group" presStyleCnt="0"/>
      <dgm:spPr/>
      <dgm:t>
        <a:bodyPr/>
        <a:lstStyle/>
        <a:p>
          <a:endParaRPr lang="en-US"/>
        </a:p>
      </dgm:t>
    </dgm:pt>
    <dgm:pt modelId="{9318DF45-FE82-45F0-9818-D2B58EBB4718}" type="pres">
      <dgm:prSet presAssocID="{FC2A74F4-425F-42DE-BC19-28FA49973956}" presName="child2" presStyleLbl="bgAcc1" presStyleIdx="1" presStyleCnt="4" custScaleX="125717" custScaleY="100907" custLinFactNeighborX="9973" custLinFactNeighborY="-4491"/>
      <dgm:spPr/>
      <dgm:t>
        <a:bodyPr/>
        <a:lstStyle/>
        <a:p>
          <a:endParaRPr lang="es-CO"/>
        </a:p>
      </dgm:t>
    </dgm:pt>
    <dgm:pt modelId="{CA7866F6-4023-4A92-B31B-35968BB9DCDA}" type="pres">
      <dgm:prSet presAssocID="{FC2A74F4-425F-42DE-BC19-28FA4997395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1D8E14-D7C5-45AC-A58C-6DC2A4AA2E6C}" type="pres">
      <dgm:prSet presAssocID="{FC2A74F4-425F-42DE-BC19-28FA49973956}" presName="child3group" presStyleCnt="0"/>
      <dgm:spPr/>
      <dgm:t>
        <a:bodyPr/>
        <a:lstStyle/>
        <a:p>
          <a:endParaRPr lang="en-US"/>
        </a:p>
      </dgm:t>
    </dgm:pt>
    <dgm:pt modelId="{F29AD808-158A-4643-980A-56B7FDBC2D0C}" type="pres">
      <dgm:prSet presAssocID="{FC2A74F4-425F-42DE-BC19-28FA49973956}" presName="child3" presStyleLbl="bgAcc1" presStyleIdx="2" presStyleCnt="4" custScaleX="125717" custScaleY="100907" custLinFactNeighborX="7384" custLinFactNeighborY="14945"/>
      <dgm:spPr/>
      <dgm:t>
        <a:bodyPr/>
        <a:lstStyle/>
        <a:p>
          <a:endParaRPr lang="es-CO"/>
        </a:p>
      </dgm:t>
    </dgm:pt>
    <dgm:pt modelId="{03F912BD-05F4-4F07-8DE5-0D2DEBD1CF25}" type="pres">
      <dgm:prSet presAssocID="{FC2A74F4-425F-42DE-BC19-28FA4997395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E09008E-F57C-43FD-8748-7BE68A308A1B}" type="pres">
      <dgm:prSet presAssocID="{FC2A74F4-425F-42DE-BC19-28FA49973956}" presName="child4group" presStyleCnt="0"/>
      <dgm:spPr/>
      <dgm:t>
        <a:bodyPr/>
        <a:lstStyle/>
        <a:p>
          <a:endParaRPr lang="en-US"/>
        </a:p>
      </dgm:t>
    </dgm:pt>
    <dgm:pt modelId="{128E8074-2814-4DD2-B1C3-AD55D32A2E49}" type="pres">
      <dgm:prSet presAssocID="{FC2A74F4-425F-42DE-BC19-28FA49973956}" presName="child4" presStyleLbl="bgAcc1" presStyleIdx="3" presStyleCnt="4" custScaleX="125717" custScaleY="100907" custLinFactNeighborX="-7384" custLinFactNeighborY="14945"/>
      <dgm:spPr/>
      <dgm:t>
        <a:bodyPr/>
        <a:lstStyle/>
        <a:p>
          <a:endParaRPr lang="es-CO"/>
        </a:p>
      </dgm:t>
    </dgm:pt>
    <dgm:pt modelId="{CE8C8EF0-04E0-45D6-9768-498B32B0A375}" type="pres">
      <dgm:prSet presAssocID="{FC2A74F4-425F-42DE-BC19-28FA4997395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CD1B8E-97EC-4F31-8381-20ED47D8B00F}" type="pres">
      <dgm:prSet presAssocID="{FC2A74F4-425F-42DE-BC19-28FA49973956}" presName="childPlaceholder" presStyleCnt="0"/>
      <dgm:spPr/>
      <dgm:t>
        <a:bodyPr/>
        <a:lstStyle/>
        <a:p>
          <a:endParaRPr lang="en-US"/>
        </a:p>
      </dgm:t>
    </dgm:pt>
    <dgm:pt modelId="{88BE35CB-6361-421C-9213-2E3249C761C8}" type="pres">
      <dgm:prSet presAssocID="{FC2A74F4-425F-42DE-BC19-28FA49973956}" presName="circle" presStyleCnt="0"/>
      <dgm:spPr/>
      <dgm:t>
        <a:bodyPr/>
        <a:lstStyle/>
        <a:p>
          <a:endParaRPr lang="en-US"/>
        </a:p>
      </dgm:t>
    </dgm:pt>
    <dgm:pt modelId="{E8016B90-DF60-416F-BB11-87FC4BE519FB}" type="pres">
      <dgm:prSet presAssocID="{FC2A74F4-425F-42DE-BC19-28FA4997395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F6D10C-1D9E-4BA0-ADA9-02B1355B4837}" type="pres">
      <dgm:prSet presAssocID="{FC2A74F4-425F-42DE-BC19-28FA4997395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E729AA-3832-48B4-83E4-9F5A2E649B33}" type="pres">
      <dgm:prSet presAssocID="{FC2A74F4-425F-42DE-BC19-28FA4997395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E609440-A167-4206-8EC4-0FCF153A4289}" type="pres">
      <dgm:prSet presAssocID="{FC2A74F4-425F-42DE-BC19-28FA4997395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B8AFCE-3304-4012-8F38-03518ADBB9F5}" type="pres">
      <dgm:prSet presAssocID="{FC2A74F4-425F-42DE-BC19-28FA49973956}" presName="quadrantPlaceholder" presStyleCnt="0"/>
      <dgm:spPr/>
      <dgm:t>
        <a:bodyPr/>
        <a:lstStyle/>
        <a:p>
          <a:endParaRPr lang="en-US"/>
        </a:p>
      </dgm:t>
    </dgm:pt>
    <dgm:pt modelId="{E3386FAB-2C61-4C15-B36B-E542DC54224D}" type="pres">
      <dgm:prSet presAssocID="{FC2A74F4-425F-42DE-BC19-28FA49973956}" presName="center1" presStyleLbl="fgShp" presStyleIdx="0" presStyleCnt="2" custScaleX="164463" custScaleY="181670"/>
      <dgm:spPr/>
      <dgm:t>
        <a:bodyPr/>
        <a:lstStyle/>
        <a:p>
          <a:endParaRPr lang="en-US"/>
        </a:p>
      </dgm:t>
    </dgm:pt>
    <dgm:pt modelId="{D70A0309-A5E9-4707-B745-610DF88F8EDB}" type="pres">
      <dgm:prSet presAssocID="{FC2A74F4-425F-42DE-BC19-28FA49973956}" presName="center2" presStyleLbl="fgShp" presStyleIdx="1" presStyleCnt="2" custScaleX="164463" custScaleY="181670"/>
      <dgm:spPr/>
      <dgm:t>
        <a:bodyPr/>
        <a:lstStyle/>
        <a:p>
          <a:endParaRPr lang="en-US"/>
        </a:p>
      </dgm:t>
    </dgm:pt>
  </dgm:ptLst>
  <dgm:cxnLst>
    <dgm:cxn modelId="{6C301E9F-0794-4B0D-A6C8-76D521129288}" srcId="{FAE2AE49-A83E-4D72-A970-DED6E1EDCC19}" destId="{AC1716A5-6651-4D00-821A-71E1FA690C3D}" srcOrd="2" destOrd="0" parTransId="{B27F1329-A27C-470E-BAF5-582572B410AC}" sibTransId="{3F085B38-36C8-49FE-B79F-01FA09BF9193}"/>
    <dgm:cxn modelId="{591EAFE5-9596-4726-AD89-F07D679454DB}" type="presOf" srcId="{7C32FF70-5A36-4501-B700-EB0CFFBE2F9D}" destId="{CE8C8EF0-04E0-45D6-9768-498B32B0A375}" srcOrd="1" destOrd="4" presId="urn:microsoft.com/office/officeart/2005/8/layout/cycle4"/>
    <dgm:cxn modelId="{5146986E-70A8-49C9-9CC0-5367DB086E9C}" type="presOf" srcId="{76F8BBCA-BCC7-499B-B8A5-FC14C3F93023}" destId="{128E8074-2814-4DD2-B1C3-AD55D32A2E49}" srcOrd="0" destOrd="2" presId="urn:microsoft.com/office/officeart/2005/8/layout/cycle4"/>
    <dgm:cxn modelId="{6D425840-21D8-4B63-B5B4-57FB4FB90CFD}" srcId="{FC2A74F4-425F-42DE-BC19-28FA49973956}" destId="{4E49C443-D87A-4CE5-ABB6-5EC54F6D392D}" srcOrd="3" destOrd="0" parTransId="{A2C8DDE8-847B-4BAF-ABBB-4A623576155F}" sibTransId="{0D1A9831-6843-4784-86D3-16F2C0E548DB}"/>
    <dgm:cxn modelId="{E4286659-EF3F-43B8-B7B2-22EF0D21D968}" type="presOf" srcId="{A88BF970-290C-4215-A9AC-C8717F246418}" destId="{F29AD808-158A-4643-980A-56B7FDBC2D0C}" srcOrd="0" destOrd="0" presId="urn:microsoft.com/office/officeart/2005/8/layout/cycle4"/>
    <dgm:cxn modelId="{54ECCAA6-C649-480C-AA27-5EAEF75E5BDD}" type="presOf" srcId="{FAE2AE49-A83E-4D72-A970-DED6E1EDCC19}" destId="{E8016B90-DF60-416F-BB11-87FC4BE519FB}" srcOrd="0" destOrd="0" presId="urn:microsoft.com/office/officeart/2005/8/layout/cycle4"/>
    <dgm:cxn modelId="{8E2FD016-E9CD-40E2-AD1C-D567B5425150}" type="presOf" srcId="{AC1716A5-6651-4D00-821A-71E1FA690C3D}" destId="{2EED38CA-184E-4A8D-B423-C7AC57E4AE00}" srcOrd="0" destOrd="2" presId="urn:microsoft.com/office/officeart/2005/8/layout/cycle4"/>
    <dgm:cxn modelId="{87D90511-F233-4D79-8F18-03A16E08BDF2}" type="presOf" srcId="{4DB7328B-440F-436B-827C-491ACA040584}" destId="{F29AD808-158A-4643-980A-56B7FDBC2D0C}" srcOrd="0" destOrd="3" presId="urn:microsoft.com/office/officeart/2005/8/layout/cycle4"/>
    <dgm:cxn modelId="{8A29D774-BCC5-4B08-BC66-45046DF5B2AE}" type="presOf" srcId="{8C51B62E-DF57-4D0B-8A39-3B68A5FDBF32}" destId="{F2F43BA2-158B-4B06-9A44-E72EA8EBB206}" srcOrd="1" destOrd="0" presId="urn:microsoft.com/office/officeart/2005/8/layout/cycle4"/>
    <dgm:cxn modelId="{171A08CF-35F4-4D97-B920-AF7FE0D39238}" type="presOf" srcId="{4E49C443-D87A-4CE5-ABB6-5EC54F6D392D}" destId="{AE609440-A167-4206-8EC4-0FCF153A4289}" srcOrd="0" destOrd="0" presId="urn:microsoft.com/office/officeart/2005/8/layout/cycle4"/>
    <dgm:cxn modelId="{A1BB97C7-8565-4CD7-A2A0-EF1C5690DBA9}" srcId="{4E49C443-D87A-4CE5-ABB6-5EC54F6D392D}" destId="{41B1886D-AD26-47C7-88F1-217F085613EA}" srcOrd="1" destOrd="0" parTransId="{7862B9E0-B193-4994-818B-4C74CA0098F8}" sibTransId="{1826DE5C-1FE3-494B-9BC5-2B14A5000545}"/>
    <dgm:cxn modelId="{70859EA2-70AE-4AB0-9F69-6A7DEE7763C9}" srcId="{4E49C443-D87A-4CE5-ABB6-5EC54F6D392D}" destId="{7C32FF70-5A36-4501-B700-EB0CFFBE2F9D}" srcOrd="4" destOrd="0" parTransId="{50A7D0B5-DE40-46D9-96FC-DB33F26C6891}" sibTransId="{F77A6945-8B29-4B77-A3D6-36468C62807B}"/>
    <dgm:cxn modelId="{FFCB6572-16D3-4989-88E1-B84D8880D172}" type="presOf" srcId="{A88BF970-290C-4215-A9AC-C8717F246418}" destId="{03F912BD-05F4-4F07-8DE5-0D2DEBD1CF25}" srcOrd="1" destOrd="0" presId="urn:microsoft.com/office/officeart/2005/8/layout/cycle4"/>
    <dgm:cxn modelId="{F85B71B3-95DA-4667-9C15-BB13C6432FB8}" type="presOf" srcId="{BD65F651-9146-4E9C-B514-A2FE77B7145D}" destId="{F2F43BA2-158B-4B06-9A44-E72EA8EBB206}" srcOrd="1" destOrd="1" presId="urn:microsoft.com/office/officeart/2005/8/layout/cycle4"/>
    <dgm:cxn modelId="{D8452592-B828-4702-8FFE-5E718C3856DB}" srcId="{FC2A74F4-425F-42DE-BC19-28FA49973956}" destId="{FAE2AE49-A83E-4D72-A970-DED6E1EDCC19}" srcOrd="0" destOrd="0" parTransId="{8F662478-1B2E-464F-8655-014F166C86A8}" sibTransId="{029201BE-00F0-4315-9CD1-2048C730A98D}"/>
    <dgm:cxn modelId="{4AFB1393-49F6-4539-90F1-967B817785DD}" type="presOf" srcId="{1983C1BC-D3D6-4B12-B1C6-3ECD050B2AF5}" destId="{2EED38CA-184E-4A8D-B423-C7AC57E4AE00}" srcOrd="0" destOrd="3" presId="urn:microsoft.com/office/officeart/2005/8/layout/cycle4"/>
    <dgm:cxn modelId="{F312EA4F-7A4C-43F7-A236-76C94D5CE6F1}" type="presOf" srcId="{954B1FF6-8A15-4BE9-A5EA-3DC64A7D267E}" destId="{03F912BD-05F4-4F07-8DE5-0D2DEBD1CF25}" srcOrd="1" destOrd="1" presId="urn:microsoft.com/office/officeart/2005/8/layout/cycle4"/>
    <dgm:cxn modelId="{E447E3CB-715B-412C-9B70-DB03BC8E0503}" type="presOf" srcId="{66A5B26A-AD1D-4AC6-9538-B92297C521D0}" destId="{9318DF45-FE82-45F0-9818-D2B58EBB4718}" srcOrd="0" destOrd="1" presId="urn:microsoft.com/office/officeart/2005/8/layout/cycle4"/>
    <dgm:cxn modelId="{9EB6E279-0E9F-4A29-B7FF-39FAA94873DB}" type="presOf" srcId="{954B1FF6-8A15-4BE9-A5EA-3DC64A7D267E}" destId="{F29AD808-158A-4643-980A-56B7FDBC2D0C}" srcOrd="0" destOrd="1" presId="urn:microsoft.com/office/officeart/2005/8/layout/cycle4"/>
    <dgm:cxn modelId="{8F6E8FC9-EE50-4249-9601-7B1750205206}" srcId="{213B385F-1CD7-40BB-8969-5A22DDC016B5}" destId="{335A57E6-374A-4632-AFC8-8E9FF420E66D}" srcOrd="2" destOrd="0" parTransId="{E62F719B-6A18-49C5-8E54-AF20A74C501E}" sibTransId="{086F72E6-BC9B-47C2-BC28-47AE1C22C933}"/>
    <dgm:cxn modelId="{773040CA-707D-45F2-952F-3EA00872C530}" srcId="{4790E89F-ED27-49A1-9F5B-8A111EB7C1A4}" destId="{954B1FF6-8A15-4BE9-A5EA-3DC64A7D267E}" srcOrd="1" destOrd="0" parTransId="{4F08A43C-1518-4513-AC1C-9EB63C12BDEF}" sibTransId="{9E7A88A4-BE55-49D2-ADB2-CD7631C9E12C}"/>
    <dgm:cxn modelId="{C23646BF-638E-4E85-B2F2-99F3BDF42517}" srcId="{213B385F-1CD7-40BB-8969-5A22DDC016B5}" destId="{66A5B26A-AD1D-4AC6-9538-B92297C521D0}" srcOrd="1" destOrd="0" parTransId="{7CECDC21-8A4C-4453-BB24-33B11ADEDABA}" sibTransId="{93000686-3DBC-4960-B08D-92AB30B1C888}"/>
    <dgm:cxn modelId="{E6C3D30F-563F-4001-A4C0-83C52E9C217B}" srcId="{FAE2AE49-A83E-4D72-A970-DED6E1EDCC19}" destId="{8C51B62E-DF57-4D0B-8A39-3B68A5FDBF32}" srcOrd="0" destOrd="0" parTransId="{FB9AAABC-D754-4FE8-AAD7-04DBD6439FA3}" sibTransId="{3D073940-37BB-455F-A5CE-C96EC227830E}"/>
    <dgm:cxn modelId="{FF5C188E-1B7E-44BC-8B04-60176888BF11}" type="presOf" srcId="{8C51B62E-DF57-4D0B-8A39-3B68A5FDBF32}" destId="{2EED38CA-184E-4A8D-B423-C7AC57E4AE00}" srcOrd="0" destOrd="0" presId="urn:microsoft.com/office/officeart/2005/8/layout/cycle4"/>
    <dgm:cxn modelId="{98A99659-7836-4B29-A3C3-88F49292D10C}" srcId="{FAE2AE49-A83E-4D72-A970-DED6E1EDCC19}" destId="{BD65F651-9146-4E9C-B514-A2FE77B7145D}" srcOrd="1" destOrd="0" parTransId="{59C97BE1-3669-4D84-9393-0576EC325B27}" sibTransId="{229DDD7C-86EE-4F05-9857-FFCA70987BBF}"/>
    <dgm:cxn modelId="{4BF7E17B-3B4D-44CD-A9C3-FC9931A10A7A}" type="presOf" srcId="{AC1716A5-6651-4D00-821A-71E1FA690C3D}" destId="{F2F43BA2-158B-4B06-9A44-E72EA8EBB206}" srcOrd="1" destOrd="2" presId="urn:microsoft.com/office/officeart/2005/8/layout/cycle4"/>
    <dgm:cxn modelId="{103CB759-42B1-47B9-875B-A0CBAE1A45DB}" srcId="{4E49C443-D87A-4CE5-ABB6-5EC54F6D392D}" destId="{45A561AC-E2E2-484B-B6AB-70EED9368308}" srcOrd="3" destOrd="0" parTransId="{30D79BC1-E6E0-4F10-8E31-34DF0FFD4C8D}" sibTransId="{344AA94D-6C64-41D8-B03B-1F66E418A1AD}"/>
    <dgm:cxn modelId="{D9BFAE07-D3C2-441E-B0A0-2E27DC916154}" type="presOf" srcId="{A606E00C-597D-486B-B3F1-8B155D085F2B}" destId="{F29AD808-158A-4643-980A-56B7FDBC2D0C}" srcOrd="0" destOrd="2" presId="urn:microsoft.com/office/officeart/2005/8/layout/cycle4"/>
    <dgm:cxn modelId="{07073D81-5627-4606-95DB-0F21E07AFFBD}" type="presOf" srcId="{41B1886D-AD26-47C7-88F1-217F085613EA}" destId="{CE8C8EF0-04E0-45D6-9768-498B32B0A375}" srcOrd="1" destOrd="1" presId="urn:microsoft.com/office/officeart/2005/8/layout/cycle4"/>
    <dgm:cxn modelId="{68033381-E5FB-4FA8-8E4A-595F96EBE26B}" type="presOf" srcId="{45A561AC-E2E2-484B-B6AB-70EED9368308}" destId="{CE8C8EF0-04E0-45D6-9768-498B32B0A375}" srcOrd="1" destOrd="3" presId="urn:microsoft.com/office/officeart/2005/8/layout/cycle4"/>
    <dgm:cxn modelId="{639C7A0C-749D-4836-B346-54101BEAD86F}" srcId="{FC2A74F4-425F-42DE-BC19-28FA49973956}" destId="{213B385F-1CD7-40BB-8969-5A22DDC016B5}" srcOrd="1" destOrd="0" parTransId="{E30AEF0C-5957-415F-A7E5-0CA00BB9D05D}" sibTransId="{8BEBF2E4-8BB2-4F6B-BA24-DAE5E4BA2532}"/>
    <dgm:cxn modelId="{4AEEF5F4-E8FE-48F6-BC51-4DC5548A85BF}" type="presOf" srcId="{9E1BD7EC-9BCD-4987-9130-A80DEDDC3C6C}" destId="{CA7866F6-4023-4A92-B31B-35968BB9DCDA}" srcOrd="1" destOrd="0" presId="urn:microsoft.com/office/officeart/2005/8/layout/cycle4"/>
    <dgm:cxn modelId="{A25648C9-09FE-4D84-9563-CD7E98FD7FA0}" srcId="{4E49C443-D87A-4CE5-ABB6-5EC54F6D392D}" destId="{5988DBE1-3C81-4812-BC6B-CD51461FB4C4}" srcOrd="5" destOrd="0" parTransId="{77F809D4-0566-441F-BE76-B1155C3A179B}" sibTransId="{863292EA-625D-4A0F-88BF-8D41B9666A06}"/>
    <dgm:cxn modelId="{E160E535-0C85-459B-B05D-C99F67A23B18}" type="presOf" srcId="{FC2A74F4-425F-42DE-BC19-28FA49973956}" destId="{C2117169-2362-462D-8C50-A35AECA3A2A0}" srcOrd="0" destOrd="0" presId="urn:microsoft.com/office/officeart/2005/8/layout/cycle4"/>
    <dgm:cxn modelId="{7C007974-0B24-48E7-9A1B-D72D47547AFC}" type="presOf" srcId="{1983C1BC-D3D6-4B12-B1C6-3ECD050B2AF5}" destId="{F2F43BA2-158B-4B06-9A44-E72EA8EBB206}" srcOrd="1" destOrd="3" presId="urn:microsoft.com/office/officeart/2005/8/layout/cycle4"/>
    <dgm:cxn modelId="{725D0AA8-EBB3-425B-AE8C-6CCD6D2DB320}" type="presOf" srcId="{7C32FF70-5A36-4501-B700-EB0CFFBE2F9D}" destId="{128E8074-2814-4DD2-B1C3-AD55D32A2E49}" srcOrd="0" destOrd="4" presId="urn:microsoft.com/office/officeart/2005/8/layout/cycle4"/>
    <dgm:cxn modelId="{884EEC7A-BA34-42F1-97BA-30C315FF15F5}" type="presOf" srcId="{4790E89F-ED27-49A1-9F5B-8A111EB7C1A4}" destId="{29E729AA-3832-48B4-83E4-9F5A2E649B33}" srcOrd="0" destOrd="0" presId="urn:microsoft.com/office/officeart/2005/8/layout/cycle4"/>
    <dgm:cxn modelId="{A2459858-288F-4632-B856-3A74B2F1F607}" type="presOf" srcId="{BD65F651-9146-4E9C-B514-A2FE77B7145D}" destId="{2EED38CA-184E-4A8D-B423-C7AC57E4AE00}" srcOrd="0" destOrd="1" presId="urn:microsoft.com/office/officeart/2005/8/layout/cycle4"/>
    <dgm:cxn modelId="{0390BD1B-8E29-470A-8A2F-4DE25E6F6F5F}" srcId="{FAE2AE49-A83E-4D72-A970-DED6E1EDCC19}" destId="{1983C1BC-D3D6-4B12-B1C6-3ECD050B2AF5}" srcOrd="3" destOrd="0" parTransId="{1B9AB383-8199-4C74-9FB5-443B60D86609}" sibTransId="{41E58899-A1C3-4380-B043-F3BB30DA6FCD}"/>
    <dgm:cxn modelId="{E1F66061-1038-42E7-84CA-0C295A71314F}" type="presOf" srcId="{335A57E6-374A-4632-AFC8-8E9FF420E66D}" destId="{CA7866F6-4023-4A92-B31B-35968BB9DCDA}" srcOrd="1" destOrd="2" presId="urn:microsoft.com/office/officeart/2005/8/layout/cycle4"/>
    <dgm:cxn modelId="{EDCDE621-914B-49B6-9F3C-48941E7F08EB}" type="presOf" srcId="{5988DBE1-3C81-4812-BC6B-CD51461FB4C4}" destId="{128E8074-2814-4DD2-B1C3-AD55D32A2E49}" srcOrd="0" destOrd="5" presId="urn:microsoft.com/office/officeart/2005/8/layout/cycle4"/>
    <dgm:cxn modelId="{700ECAA3-1AE9-4711-ABB2-CD3F88658BCD}" srcId="{4E49C443-D87A-4CE5-ABB6-5EC54F6D392D}" destId="{C54ADED3-46C0-4A89-BFBC-C18A199CCD7F}" srcOrd="0" destOrd="0" parTransId="{16E3684F-0D27-47C7-A218-010D34F6593E}" sibTransId="{82D66405-4F95-4DDE-8A37-BBCD622B0FD0}"/>
    <dgm:cxn modelId="{784879C6-88B8-4DB6-BBB8-52FA663E749F}" type="presOf" srcId="{C54ADED3-46C0-4A89-BFBC-C18A199CCD7F}" destId="{CE8C8EF0-04E0-45D6-9768-498B32B0A375}" srcOrd="1" destOrd="0" presId="urn:microsoft.com/office/officeart/2005/8/layout/cycle4"/>
    <dgm:cxn modelId="{42D62284-699C-4BB8-9895-0E7C4427F85D}" type="presOf" srcId="{A606E00C-597D-486B-B3F1-8B155D085F2B}" destId="{03F912BD-05F4-4F07-8DE5-0D2DEBD1CF25}" srcOrd="1" destOrd="2" presId="urn:microsoft.com/office/officeart/2005/8/layout/cycle4"/>
    <dgm:cxn modelId="{619D4AA2-E819-4D2C-9E43-B9018E3ACB48}" srcId="{213B385F-1CD7-40BB-8969-5A22DDC016B5}" destId="{9E1BD7EC-9BCD-4987-9130-A80DEDDC3C6C}" srcOrd="0" destOrd="0" parTransId="{CFA63F51-BB53-4244-82A6-1894D0457D1D}" sibTransId="{04A74829-81FE-4315-8622-899B8E7CEBB0}"/>
    <dgm:cxn modelId="{360648FE-7C0C-4517-A264-34101B3037E7}" type="presOf" srcId="{213B385F-1CD7-40BB-8969-5A22DDC016B5}" destId="{C4F6D10C-1D9E-4BA0-ADA9-02B1355B4837}" srcOrd="0" destOrd="0" presId="urn:microsoft.com/office/officeart/2005/8/layout/cycle4"/>
    <dgm:cxn modelId="{D2D9F702-D364-4C2D-88B7-B519F5951C3A}" srcId="{4790E89F-ED27-49A1-9F5B-8A111EB7C1A4}" destId="{A88BF970-290C-4215-A9AC-C8717F246418}" srcOrd="0" destOrd="0" parTransId="{122AEF6D-25F9-4C3B-9A8C-D5DD0219A6FA}" sibTransId="{70A0EE9D-FB79-4FA2-B38C-2C6CB263C661}"/>
    <dgm:cxn modelId="{F780C1F2-CCB9-4BB1-97EC-C0FCD340E4A9}" srcId="{4790E89F-ED27-49A1-9F5B-8A111EB7C1A4}" destId="{4DB7328B-440F-436B-827C-491ACA040584}" srcOrd="3" destOrd="0" parTransId="{42285D67-073C-4A84-8F66-E859CFD19B10}" sibTransId="{C982F520-26FE-4568-9047-961968E2DFFD}"/>
    <dgm:cxn modelId="{822E13A3-B260-43E6-BE83-998E8EBAD5D8}" type="presOf" srcId="{C54ADED3-46C0-4A89-BFBC-C18A199CCD7F}" destId="{128E8074-2814-4DD2-B1C3-AD55D32A2E49}" srcOrd="0" destOrd="0" presId="urn:microsoft.com/office/officeart/2005/8/layout/cycle4"/>
    <dgm:cxn modelId="{2A1B7A3D-0393-48FC-9464-3670AAC5908E}" type="presOf" srcId="{5988DBE1-3C81-4812-BC6B-CD51461FB4C4}" destId="{CE8C8EF0-04E0-45D6-9768-498B32B0A375}" srcOrd="1" destOrd="5" presId="urn:microsoft.com/office/officeart/2005/8/layout/cycle4"/>
    <dgm:cxn modelId="{135675F9-BB80-451C-B772-71C8E9C48BDD}" type="presOf" srcId="{76F8BBCA-BCC7-499B-B8A5-FC14C3F93023}" destId="{CE8C8EF0-04E0-45D6-9768-498B32B0A375}" srcOrd="1" destOrd="2" presId="urn:microsoft.com/office/officeart/2005/8/layout/cycle4"/>
    <dgm:cxn modelId="{A56EE835-F96B-4BC4-916E-FBCE6F9A28C8}" srcId="{FC2A74F4-425F-42DE-BC19-28FA49973956}" destId="{4790E89F-ED27-49A1-9F5B-8A111EB7C1A4}" srcOrd="2" destOrd="0" parTransId="{A2A47B11-EFA2-47B2-9BB5-6079ED960F42}" sibTransId="{43126003-8AA0-43F6-9815-98E15E0673A8}"/>
    <dgm:cxn modelId="{437F7D3B-4DD1-40A6-9E13-052F1B471E61}" type="presOf" srcId="{66A5B26A-AD1D-4AC6-9538-B92297C521D0}" destId="{CA7866F6-4023-4A92-B31B-35968BB9DCDA}" srcOrd="1" destOrd="1" presId="urn:microsoft.com/office/officeart/2005/8/layout/cycle4"/>
    <dgm:cxn modelId="{387837D3-17AE-4563-AF08-B0ABB3BD6C86}" type="presOf" srcId="{41B1886D-AD26-47C7-88F1-217F085613EA}" destId="{128E8074-2814-4DD2-B1C3-AD55D32A2E49}" srcOrd="0" destOrd="1" presId="urn:microsoft.com/office/officeart/2005/8/layout/cycle4"/>
    <dgm:cxn modelId="{7F03E379-F25B-428D-A857-12B2B4BE7971}" type="presOf" srcId="{4DB7328B-440F-436B-827C-491ACA040584}" destId="{03F912BD-05F4-4F07-8DE5-0D2DEBD1CF25}" srcOrd="1" destOrd="3" presId="urn:microsoft.com/office/officeart/2005/8/layout/cycle4"/>
    <dgm:cxn modelId="{42E99DCF-FE53-4134-A9DF-463C7D681157}" srcId="{4790E89F-ED27-49A1-9F5B-8A111EB7C1A4}" destId="{A606E00C-597D-486B-B3F1-8B155D085F2B}" srcOrd="2" destOrd="0" parTransId="{7A668393-C41C-4197-BA70-C46120A51C86}" sibTransId="{B7FCC538-23FD-4733-BBA5-AB6713FC77AC}"/>
    <dgm:cxn modelId="{1DEFA1B2-61E7-4541-B25E-AED184C96C49}" srcId="{4E49C443-D87A-4CE5-ABB6-5EC54F6D392D}" destId="{76F8BBCA-BCC7-499B-B8A5-FC14C3F93023}" srcOrd="2" destOrd="0" parTransId="{3CA7C5C0-1FAD-4EA2-8DCE-4C02E8605250}" sibTransId="{30221945-BAB6-443D-A7A6-98AFE2EBF6E4}"/>
    <dgm:cxn modelId="{80CC8995-F652-4122-9E3D-F0FF90675A0B}" type="presOf" srcId="{335A57E6-374A-4632-AFC8-8E9FF420E66D}" destId="{9318DF45-FE82-45F0-9818-D2B58EBB4718}" srcOrd="0" destOrd="2" presId="urn:microsoft.com/office/officeart/2005/8/layout/cycle4"/>
    <dgm:cxn modelId="{3455E4BC-5BE4-4478-9457-F282CD84F58F}" type="presOf" srcId="{9E1BD7EC-9BCD-4987-9130-A80DEDDC3C6C}" destId="{9318DF45-FE82-45F0-9818-D2B58EBB4718}" srcOrd="0" destOrd="0" presId="urn:microsoft.com/office/officeart/2005/8/layout/cycle4"/>
    <dgm:cxn modelId="{8AC46237-7249-4E62-906A-CDCD4C94A1DD}" type="presOf" srcId="{45A561AC-E2E2-484B-B6AB-70EED9368308}" destId="{128E8074-2814-4DD2-B1C3-AD55D32A2E49}" srcOrd="0" destOrd="3" presId="urn:microsoft.com/office/officeart/2005/8/layout/cycle4"/>
    <dgm:cxn modelId="{D43D0607-1714-4324-A595-E8B383601D68}" type="presParOf" srcId="{C2117169-2362-462D-8C50-A35AECA3A2A0}" destId="{AF02D430-EBA2-4DB4-968B-8DC804410EF7}" srcOrd="0" destOrd="0" presId="urn:microsoft.com/office/officeart/2005/8/layout/cycle4"/>
    <dgm:cxn modelId="{1932BD77-E38E-42B8-B4EF-6718E44A2F91}" type="presParOf" srcId="{AF02D430-EBA2-4DB4-968B-8DC804410EF7}" destId="{02E521F7-C5A6-497D-B426-C30CB03FCEA1}" srcOrd="0" destOrd="0" presId="urn:microsoft.com/office/officeart/2005/8/layout/cycle4"/>
    <dgm:cxn modelId="{EDAC3CB4-BC7B-4DE4-BF74-60D5DB45EB18}" type="presParOf" srcId="{02E521F7-C5A6-497D-B426-C30CB03FCEA1}" destId="{2EED38CA-184E-4A8D-B423-C7AC57E4AE00}" srcOrd="0" destOrd="0" presId="urn:microsoft.com/office/officeart/2005/8/layout/cycle4"/>
    <dgm:cxn modelId="{ACFEA665-7EC6-4A82-A6D3-4591740C65DB}" type="presParOf" srcId="{02E521F7-C5A6-497D-B426-C30CB03FCEA1}" destId="{F2F43BA2-158B-4B06-9A44-E72EA8EBB206}" srcOrd="1" destOrd="0" presId="urn:microsoft.com/office/officeart/2005/8/layout/cycle4"/>
    <dgm:cxn modelId="{AA79517E-8409-4D73-8AD4-2BCCAE113227}" type="presParOf" srcId="{AF02D430-EBA2-4DB4-968B-8DC804410EF7}" destId="{5D99AB16-D612-4A02-BBF4-AAF7B088ABFE}" srcOrd="1" destOrd="0" presId="urn:microsoft.com/office/officeart/2005/8/layout/cycle4"/>
    <dgm:cxn modelId="{E4A3A289-A654-4304-B3F5-77BE320CEEB2}" type="presParOf" srcId="{5D99AB16-D612-4A02-BBF4-AAF7B088ABFE}" destId="{9318DF45-FE82-45F0-9818-D2B58EBB4718}" srcOrd="0" destOrd="0" presId="urn:microsoft.com/office/officeart/2005/8/layout/cycle4"/>
    <dgm:cxn modelId="{A9EE60D3-2F7F-46CE-B3AA-040802F10600}" type="presParOf" srcId="{5D99AB16-D612-4A02-BBF4-AAF7B088ABFE}" destId="{CA7866F6-4023-4A92-B31B-35968BB9DCDA}" srcOrd="1" destOrd="0" presId="urn:microsoft.com/office/officeart/2005/8/layout/cycle4"/>
    <dgm:cxn modelId="{EF7E3D0D-DC4F-4D07-B38D-89C73C1F8EE6}" type="presParOf" srcId="{AF02D430-EBA2-4DB4-968B-8DC804410EF7}" destId="{651D8E14-D7C5-45AC-A58C-6DC2A4AA2E6C}" srcOrd="2" destOrd="0" presId="urn:microsoft.com/office/officeart/2005/8/layout/cycle4"/>
    <dgm:cxn modelId="{03C3DE34-4419-41CC-A574-34F9F11E44F9}" type="presParOf" srcId="{651D8E14-D7C5-45AC-A58C-6DC2A4AA2E6C}" destId="{F29AD808-158A-4643-980A-56B7FDBC2D0C}" srcOrd="0" destOrd="0" presId="urn:microsoft.com/office/officeart/2005/8/layout/cycle4"/>
    <dgm:cxn modelId="{D381D3D0-F5C3-47F5-9C71-343F2E4DECBB}" type="presParOf" srcId="{651D8E14-D7C5-45AC-A58C-6DC2A4AA2E6C}" destId="{03F912BD-05F4-4F07-8DE5-0D2DEBD1CF25}" srcOrd="1" destOrd="0" presId="urn:microsoft.com/office/officeart/2005/8/layout/cycle4"/>
    <dgm:cxn modelId="{F5FFA717-BA96-4E13-AAD5-76796208D3CE}" type="presParOf" srcId="{AF02D430-EBA2-4DB4-968B-8DC804410EF7}" destId="{EE09008E-F57C-43FD-8748-7BE68A308A1B}" srcOrd="3" destOrd="0" presId="urn:microsoft.com/office/officeart/2005/8/layout/cycle4"/>
    <dgm:cxn modelId="{A91D6EAA-EB78-4ADD-B192-65A6BDE2B7D4}" type="presParOf" srcId="{EE09008E-F57C-43FD-8748-7BE68A308A1B}" destId="{128E8074-2814-4DD2-B1C3-AD55D32A2E49}" srcOrd="0" destOrd="0" presId="urn:microsoft.com/office/officeart/2005/8/layout/cycle4"/>
    <dgm:cxn modelId="{5BCCC6E9-3E32-4DC1-9907-3BC9F4C92C46}" type="presParOf" srcId="{EE09008E-F57C-43FD-8748-7BE68A308A1B}" destId="{CE8C8EF0-04E0-45D6-9768-498B32B0A375}" srcOrd="1" destOrd="0" presId="urn:microsoft.com/office/officeart/2005/8/layout/cycle4"/>
    <dgm:cxn modelId="{94856C7C-F81E-4F1B-A66E-DE3DED4FE10F}" type="presParOf" srcId="{AF02D430-EBA2-4DB4-968B-8DC804410EF7}" destId="{BACD1B8E-97EC-4F31-8381-20ED47D8B00F}" srcOrd="4" destOrd="0" presId="urn:microsoft.com/office/officeart/2005/8/layout/cycle4"/>
    <dgm:cxn modelId="{0DFF7366-6198-4814-AADA-1DAC8397A522}" type="presParOf" srcId="{C2117169-2362-462D-8C50-A35AECA3A2A0}" destId="{88BE35CB-6361-421C-9213-2E3249C761C8}" srcOrd="1" destOrd="0" presId="urn:microsoft.com/office/officeart/2005/8/layout/cycle4"/>
    <dgm:cxn modelId="{B75738FE-7117-4291-A2AF-440EBC755F5F}" type="presParOf" srcId="{88BE35CB-6361-421C-9213-2E3249C761C8}" destId="{E8016B90-DF60-416F-BB11-87FC4BE519FB}" srcOrd="0" destOrd="0" presId="urn:microsoft.com/office/officeart/2005/8/layout/cycle4"/>
    <dgm:cxn modelId="{2204E5DC-A534-4F23-BBDA-375C23A7FD6A}" type="presParOf" srcId="{88BE35CB-6361-421C-9213-2E3249C761C8}" destId="{C4F6D10C-1D9E-4BA0-ADA9-02B1355B4837}" srcOrd="1" destOrd="0" presId="urn:microsoft.com/office/officeart/2005/8/layout/cycle4"/>
    <dgm:cxn modelId="{FA17DCDA-2AD2-4CBA-B408-FBD6B79E29AD}" type="presParOf" srcId="{88BE35CB-6361-421C-9213-2E3249C761C8}" destId="{29E729AA-3832-48B4-83E4-9F5A2E649B33}" srcOrd="2" destOrd="0" presId="urn:microsoft.com/office/officeart/2005/8/layout/cycle4"/>
    <dgm:cxn modelId="{16764836-D39B-4104-A4D1-65093C113935}" type="presParOf" srcId="{88BE35CB-6361-421C-9213-2E3249C761C8}" destId="{AE609440-A167-4206-8EC4-0FCF153A4289}" srcOrd="3" destOrd="0" presId="urn:microsoft.com/office/officeart/2005/8/layout/cycle4"/>
    <dgm:cxn modelId="{A5B5BF03-294A-469D-888E-A480DBB86FF6}" type="presParOf" srcId="{88BE35CB-6361-421C-9213-2E3249C761C8}" destId="{10B8AFCE-3304-4012-8F38-03518ADBB9F5}" srcOrd="4" destOrd="0" presId="urn:microsoft.com/office/officeart/2005/8/layout/cycle4"/>
    <dgm:cxn modelId="{3652D405-34D9-4277-B80B-3891DF703B52}" type="presParOf" srcId="{C2117169-2362-462D-8C50-A35AECA3A2A0}" destId="{E3386FAB-2C61-4C15-B36B-E542DC54224D}" srcOrd="2" destOrd="0" presId="urn:microsoft.com/office/officeart/2005/8/layout/cycle4"/>
    <dgm:cxn modelId="{8FA59191-944D-416F-B79A-C7CA012CDF53}" type="presParOf" srcId="{C2117169-2362-462D-8C50-A35AECA3A2A0}" destId="{D70A0309-A5E9-4707-B745-610DF88F8EDB}" srcOrd="3" destOrd="0" presId="urn:microsoft.com/office/officeart/2005/8/layout/cycle4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A74F4-425F-42DE-BC19-28FA49973956}" type="doc">
      <dgm:prSet loTypeId="urn:microsoft.com/office/officeart/2005/8/layout/cycle4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FAE2AE49-A83E-4D72-A970-DED6E1EDCC19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DE DIRECCION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8F662478-1B2E-464F-8655-014F166C86A8}" type="par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29201BE-00F0-4315-9CD1-2048C730A98D}" type="sib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C51B62E-DF57-4D0B-8A39-3B68A5FDBF32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FB9AAABC-D754-4FE8-AAD7-04DBD6439FA3}" type="par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3D073940-37BB-455F-A5CE-C96EC227830E}" type="sib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213B385F-1CD7-40BB-8969-5A22DDC016B5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OPERATIVO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E30AEF0C-5957-415F-A7E5-0CA00BB9D05D}" type="par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BEBF2E4-8BB2-4F6B-BA24-DAE5E4BA2532}" type="sib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9E1BD7EC-9BCD-4987-9130-A80DEDDC3C6C}">
      <dgm:prSet phldrT="[Texto]"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Gerente de Proyecto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CFA63F51-BB53-4244-82A6-1894D0457D1D}" type="par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4A74829-81FE-4315-8622-899B8E7CEBB0}" type="sib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790E89F-ED27-49A1-9F5B-8A111EB7C1A4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TEAM</a:t>
          </a:r>
          <a:endParaRPr lang="es-CO" sz="1100" b="1" dirty="0">
            <a:latin typeface="Century Gothic" panose="020B0502020202020204" pitchFamily="34" charset="0"/>
          </a:endParaRPr>
        </a:p>
      </dgm:t>
    </dgm:pt>
    <dgm:pt modelId="{A2A47B11-EFA2-47B2-9BB5-6079ED960F42}" type="par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3126003-8AA0-43F6-9815-98E15E0673A8}" type="sib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A88BF970-290C-4215-A9AC-C8717F246418}">
      <dgm:prSet phldrT="[Texto]"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22AEF6D-25F9-4C3B-9A8C-D5DD0219A6FA}" type="par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70A0EE9D-FB79-4FA2-B38C-2C6CB263C661}" type="sib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E49C443-D87A-4CE5-ABB6-5EC54F6D392D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COMITÉ INTEGRADOR</a:t>
          </a:r>
        </a:p>
      </dgm:t>
    </dgm:pt>
    <dgm:pt modelId="{A2C8DDE8-847B-4BAF-ABBB-4A623576155F}" type="par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D1A9831-6843-4784-86D3-16F2C0E548DB}" type="sib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C54ADED3-46C0-4A89-BFBC-C18A199CCD7F}">
      <dgm:prSet phldrT="[Texto]"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6E3684F-0D27-47C7-A218-010D34F6593E}" type="par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2D66405-4F95-4DDE-8A37-BBCD622B0FD0}" type="sib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BD65F651-9146-4E9C-B514-A2FE77B7145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9C97BE1-3669-4D84-9393-0576EC325B27}" type="parTrans" cxnId="{98A99659-7836-4B29-A3C3-88F49292D10C}">
      <dgm:prSet/>
      <dgm:spPr/>
      <dgm:t>
        <a:bodyPr/>
        <a:lstStyle/>
        <a:p>
          <a:endParaRPr lang="es-CO"/>
        </a:p>
      </dgm:t>
    </dgm:pt>
    <dgm:pt modelId="{229DDD7C-86EE-4F05-9857-FFCA70987BBF}" type="sibTrans" cxnId="{98A99659-7836-4B29-A3C3-88F49292D10C}">
      <dgm:prSet/>
      <dgm:spPr/>
      <dgm:t>
        <a:bodyPr/>
        <a:lstStyle/>
        <a:p>
          <a:endParaRPr lang="es-CO"/>
        </a:p>
      </dgm:t>
    </dgm:pt>
    <dgm:pt modelId="{AC1716A5-6651-4D00-821A-71E1FA690C3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B27F1329-A27C-470E-BAF5-582572B410AC}" type="parTrans" cxnId="{6C301E9F-0794-4B0D-A6C8-76D521129288}">
      <dgm:prSet/>
      <dgm:spPr/>
      <dgm:t>
        <a:bodyPr/>
        <a:lstStyle/>
        <a:p>
          <a:endParaRPr lang="es-CO"/>
        </a:p>
      </dgm:t>
    </dgm:pt>
    <dgm:pt modelId="{3F085B38-36C8-49FE-B79F-01FA09BF9193}" type="sibTrans" cxnId="{6C301E9F-0794-4B0D-A6C8-76D521129288}">
      <dgm:prSet/>
      <dgm:spPr/>
      <dgm:t>
        <a:bodyPr/>
        <a:lstStyle/>
        <a:p>
          <a:endParaRPr lang="es-CO"/>
        </a:p>
      </dgm:t>
    </dgm:pt>
    <dgm:pt modelId="{66A5B26A-AD1D-4AC6-9538-B92297C521D0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Coordinador SC</a:t>
          </a:r>
          <a:endParaRPr lang="es-CO" sz="1000" dirty="0"/>
        </a:p>
      </dgm:t>
    </dgm:pt>
    <dgm:pt modelId="{7CECDC21-8A4C-4453-BB24-33B11ADEDABA}" type="parTrans" cxnId="{C23646BF-638E-4E85-B2F2-99F3BDF42517}">
      <dgm:prSet/>
      <dgm:spPr/>
      <dgm:t>
        <a:bodyPr/>
        <a:lstStyle/>
        <a:p>
          <a:endParaRPr lang="es-CO"/>
        </a:p>
      </dgm:t>
    </dgm:pt>
    <dgm:pt modelId="{93000686-3DBC-4960-B08D-92AB30B1C888}" type="sibTrans" cxnId="{C23646BF-638E-4E85-B2F2-99F3BDF42517}">
      <dgm:prSet/>
      <dgm:spPr/>
      <dgm:t>
        <a:bodyPr/>
        <a:lstStyle/>
        <a:p>
          <a:endParaRPr lang="es-CO"/>
        </a:p>
      </dgm:t>
    </dgm:pt>
    <dgm:pt modelId="{335A57E6-374A-4632-AFC8-8E9FF420E66D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Responsables de frentes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E62F719B-6A18-49C5-8E54-AF20A74C501E}" type="parTrans" cxnId="{8F6E8FC9-EE50-4249-9601-7B1750205206}">
      <dgm:prSet/>
      <dgm:spPr/>
      <dgm:t>
        <a:bodyPr/>
        <a:lstStyle/>
        <a:p>
          <a:endParaRPr lang="es-CO"/>
        </a:p>
      </dgm:t>
    </dgm:pt>
    <dgm:pt modelId="{086F72E6-BC9B-47C2-BC28-47AE1C22C933}" type="sibTrans" cxnId="{8F6E8FC9-EE50-4249-9601-7B1750205206}">
      <dgm:prSet/>
      <dgm:spPr/>
      <dgm:t>
        <a:bodyPr/>
        <a:lstStyle/>
        <a:p>
          <a:endParaRPr lang="es-CO"/>
        </a:p>
      </dgm:t>
    </dgm:pt>
    <dgm:pt modelId="{954B1FF6-8A15-4BE9-A5EA-3DC64A7D267E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/>
        </a:p>
      </dgm:t>
    </dgm:pt>
    <dgm:pt modelId="{4F08A43C-1518-4513-AC1C-9EB63C12BDEF}" type="parTrans" cxnId="{773040CA-707D-45F2-952F-3EA00872C530}">
      <dgm:prSet/>
      <dgm:spPr/>
      <dgm:t>
        <a:bodyPr/>
        <a:lstStyle/>
        <a:p>
          <a:endParaRPr lang="es-CO"/>
        </a:p>
      </dgm:t>
    </dgm:pt>
    <dgm:pt modelId="{9E7A88A4-BE55-49D2-ADB2-CD7631C9E12C}" type="sibTrans" cxnId="{773040CA-707D-45F2-952F-3EA00872C530}">
      <dgm:prSet/>
      <dgm:spPr/>
      <dgm:t>
        <a:bodyPr/>
        <a:lstStyle/>
        <a:p>
          <a:endParaRPr lang="es-CO"/>
        </a:p>
      </dgm:t>
    </dgm:pt>
    <dgm:pt modelId="{A606E00C-597D-486B-B3F1-8B155D085F2B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/>
        </a:p>
      </dgm:t>
    </dgm:pt>
    <dgm:pt modelId="{7A668393-C41C-4197-BA70-C46120A51C86}" type="parTrans" cxnId="{42E99DCF-FE53-4134-A9DF-463C7D681157}">
      <dgm:prSet/>
      <dgm:spPr/>
      <dgm:t>
        <a:bodyPr/>
        <a:lstStyle/>
        <a:p>
          <a:endParaRPr lang="es-CO"/>
        </a:p>
      </dgm:t>
    </dgm:pt>
    <dgm:pt modelId="{B7FCC538-23FD-4733-BBA5-AB6713FC77AC}" type="sibTrans" cxnId="{42E99DCF-FE53-4134-A9DF-463C7D681157}">
      <dgm:prSet/>
      <dgm:spPr/>
      <dgm:t>
        <a:bodyPr/>
        <a:lstStyle/>
        <a:p>
          <a:endParaRPr lang="es-CO"/>
        </a:p>
      </dgm:t>
    </dgm:pt>
    <dgm:pt modelId="{4DB7328B-440F-436B-827C-491ACA040584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Equipo de Apoyo </a:t>
          </a:r>
          <a:endParaRPr lang="es-CO" sz="900" dirty="0"/>
        </a:p>
      </dgm:t>
    </dgm:pt>
    <dgm:pt modelId="{42285D67-073C-4A84-8F66-E859CFD19B10}" type="parTrans" cxnId="{F780C1F2-CCB9-4BB1-97EC-C0FCD340E4A9}">
      <dgm:prSet/>
      <dgm:spPr/>
      <dgm:t>
        <a:bodyPr/>
        <a:lstStyle/>
        <a:p>
          <a:endParaRPr lang="es-CO"/>
        </a:p>
      </dgm:t>
    </dgm:pt>
    <dgm:pt modelId="{C982F520-26FE-4568-9047-961968E2DFFD}" type="sibTrans" cxnId="{F780C1F2-CCB9-4BB1-97EC-C0FCD340E4A9}">
      <dgm:prSet/>
      <dgm:spPr/>
      <dgm:t>
        <a:bodyPr/>
        <a:lstStyle/>
        <a:p>
          <a:endParaRPr lang="es-CO"/>
        </a:p>
      </dgm:t>
    </dgm:pt>
    <dgm:pt modelId="{41B1886D-AD26-47C7-88F1-217F085613EA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862B9E0-B193-4994-818B-4C74CA0098F8}" type="parTrans" cxnId="{A1BB97C7-8565-4CD7-A2A0-EF1C5690DBA9}">
      <dgm:prSet/>
      <dgm:spPr/>
      <dgm:t>
        <a:bodyPr/>
        <a:lstStyle/>
        <a:p>
          <a:endParaRPr lang="es-CO"/>
        </a:p>
      </dgm:t>
    </dgm:pt>
    <dgm:pt modelId="{1826DE5C-1FE3-494B-9BC5-2B14A5000545}" type="sibTrans" cxnId="{A1BB97C7-8565-4CD7-A2A0-EF1C5690DBA9}">
      <dgm:prSet/>
      <dgm:spPr/>
      <dgm:t>
        <a:bodyPr/>
        <a:lstStyle/>
        <a:p>
          <a:endParaRPr lang="es-CO"/>
        </a:p>
      </dgm:t>
    </dgm:pt>
    <dgm:pt modelId="{76F8BBCA-BCC7-499B-B8A5-FC14C3F93023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CA7C5C0-1FAD-4EA2-8DCE-4C02E8605250}" type="parTrans" cxnId="{1DEFA1B2-61E7-4541-B25E-AED184C96C49}">
      <dgm:prSet/>
      <dgm:spPr/>
      <dgm:t>
        <a:bodyPr/>
        <a:lstStyle/>
        <a:p>
          <a:endParaRPr lang="es-CO"/>
        </a:p>
      </dgm:t>
    </dgm:pt>
    <dgm:pt modelId="{30221945-BAB6-443D-A7A6-98AFE2EBF6E4}" type="sibTrans" cxnId="{1DEFA1B2-61E7-4541-B25E-AED184C96C49}">
      <dgm:prSet/>
      <dgm:spPr/>
      <dgm:t>
        <a:bodyPr/>
        <a:lstStyle/>
        <a:p>
          <a:endParaRPr lang="es-CO"/>
        </a:p>
      </dgm:t>
    </dgm:pt>
    <dgm:pt modelId="{45A561AC-E2E2-484B-B6AB-70EED9368308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0D79BC1-E6E0-4F10-8E31-34DF0FFD4C8D}" type="parTrans" cxnId="{103CB759-42B1-47B9-875B-A0CBAE1A45DB}">
      <dgm:prSet/>
      <dgm:spPr/>
      <dgm:t>
        <a:bodyPr/>
        <a:lstStyle/>
        <a:p>
          <a:endParaRPr lang="es-CO"/>
        </a:p>
      </dgm:t>
    </dgm:pt>
    <dgm:pt modelId="{344AA94D-6C64-41D8-B03B-1F66E418A1AD}" type="sibTrans" cxnId="{103CB759-42B1-47B9-875B-A0CBAE1A45DB}">
      <dgm:prSet/>
      <dgm:spPr/>
      <dgm:t>
        <a:bodyPr/>
        <a:lstStyle/>
        <a:p>
          <a:endParaRPr lang="es-CO"/>
        </a:p>
      </dgm:t>
    </dgm:pt>
    <dgm:pt modelId="{7C32FF70-5A36-4501-B700-EB0CFFBE2F9D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Especialistas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0A7D0B5-DE40-46D9-96FC-DB33F26C6891}" type="parTrans" cxnId="{70859EA2-70AE-4AB0-9F69-6A7DEE7763C9}">
      <dgm:prSet/>
      <dgm:spPr/>
      <dgm:t>
        <a:bodyPr/>
        <a:lstStyle/>
        <a:p>
          <a:endParaRPr lang="es-CO"/>
        </a:p>
      </dgm:t>
    </dgm:pt>
    <dgm:pt modelId="{F77A6945-8B29-4B77-A3D6-36468C62807B}" type="sibTrans" cxnId="{70859EA2-70AE-4AB0-9F69-6A7DEE7763C9}">
      <dgm:prSet/>
      <dgm:spPr/>
      <dgm:t>
        <a:bodyPr/>
        <a:lstStyle/>
        <a:p>
          <a:endParaRPr lang="es-CO"/>
        </a:p>
      </dgm:t>
    </dgm:pt>
    <dgm:pt modelId="{1983C1BC-D3D6-4B12-B1C6-3ECD050B2AF5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B9AB383-8199-4C74-9FB5-443B60D86609}" type="parTrans" cxnId="{0390BD1B-8E29-470A-8A2F-4DE25E6F6F5F}">
      <dgm:prSet/>
      <dgm:spPr/>
      <dgm:t>
        <a:bodyPr/>
        <a:lstStyle/>
        <a:p>
          <a:endParaRPr lang="es-CO"/>
        </a:p>
      </dgm:t>
    </dgm:pt>
    <dgm:pt modelId="{41E58899-A1C3-4380-B043-F3BB30DA6FCD}" type="sibTrans" cxnId="{0390BD1B-8E29-470A-8A2F-4DE25E6F6F5F}">
      <dgm:prSet/>
      <dgm:spPr/>
      <dgm:t>
        <a:bodyPr/>
        <a:lstStyle/>
        <a:p>
          <a:endParaRPr lang="es-CO"/>
        </a:p>
      </dgm:t>
    </dgm:pt>
    <dgm:pt modelId="{5988DBE1-3C81-4812-BC6B-CD51461FB4C4}">
      <dgm:prSet custT="1"/>
      <dgm:spPr/>
      <dgm:t>
        <a:bodyPr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7F809D4-0566-441F-BE76-B1155C3A179B}" type="parTrans" cxnId="{A25648C9-09FE-4D84-9563-CD7E98FD7FA0}">
      <dgm:prSet/>
      <dgm:spPr/>
      <dgm:t>
        <a:bodyPr/>
        <a:lstStyle/>
        <a:p>
          <a:endParaRPr lang="es-CO"/>
        </a:p>
      </dgm:t>
    </dgm:pt>
    <dgm:pt modelId="{863292EA-625D-4A0F-88BF-8D41B9666A06}" type="sibTrans" cxnId="{A25648C9-09FE-4D84-9563-CD7E98FD7FA0}">
      <dgm:prSet/>
      <dgm:spPr/>
      <dgm:t>
        <a:bodyPr/>
        <a:lstStyle/>
        <a:p>
          <a:endParaRPr lang="es-CO"/>
        </a:p>
      </dgm:t>
    </dgm:pt>
    <dgm:pt modelId="{C2117169-2362-462D-8C50-A35AECA3A2A0}" type="pres">
      <dgm:prSet presAssocID="{FC2A74F4-425F-42DE-BC19-28FA4997395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F02D430-EBA2-4DB4-968B-8DC804410EF7}" type="pres">
      <dgm:prSet presAssocID="{FC2A74F4-425F-42DE-BC19-28FA49973956}" presName="children" presStyleCnt="0"/>
      <dgm:spPr/>
      <dgm:t>
        <a:bodyPr/>
        <a:lstStyle/>
        <a:p>
          <a:endParaRPr lang="en-US"/>
        </a:p>
      </dgm:t>
    </dgm:pt>
    <dgm:pt modelId="{02E521F7-C5A6-497D-B426-C30CB03FCEA1}" type="pres">
      <dgm:prSet presAssocID="{FC2A74F4-425F-42DE-BC19-28FA49973956}" presName="child1group" presStyleCnt="0"/>
      <dgm:spPr/>
      <dgm:t>
        <a:bodyPr/>
        <a:lstStyle/>
        <a:p>
          <a:endParaRPr lang="en-US"/>
        </a:p>
      </dgm:t>
    </dgm:pt>
    <dgm:pt modelId="{2EED38CA-184E-4A8D-B423-C7AC57E4AE00}" type="pres">
      <dgm:prSet presAssocID="{FC2A74F4-425F-42DE-BC19-28FA49973956}" presName="child1" presStyleLbl="bgAcc1" presStyleIdx="0" presStyleCnt="4" custScaleX="125717" custScaleY="100907" custLinFactNeighborX="-7384" custLinFactNeighborY="-14944"/>
      <dgm:spPr/>
      <dgm:t>
        <a:bodyPr/>
        <a:lstStyle/>
        <a:p>
          <a:endParaRPr lang="es-CO"/>
        </a:p>
      </dgm:t>
    </dgm:pt>
    <dgm:pt modelId="{F2F43BA2-158B-4B06-9A44-E72EA8EBB206}" type="pres">
      <dgm:prSet presAssocID="{FC2A74F4-425F-42DE-BC19-28FA4997395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D99AB16-D612-4A02-BBF4-AAF7B088ABFE}" type="pres">
      <dgm:prSet presAssocID="{FC2A74F4-425F-42DE-BC19-28FA49973956}" presName="child2group" presStyleCnt="0"/>
      <dgm:spPr/>
      <dgm:t>
        <a:bodyPr/>
        <a:lstStyle/>
        <a:p>
          <a:endParaRPr lang="en-US"/>
        </a:p>
      </dgm:t>
    </dgm:pt>
    <dgm:pt modelId="{9318DF45-FE82-45F0-9818-D2B58EBB4718}" type="pres">
      <dgm:prSet presAssocID="{FC2A74F4-425F-42DE-BC19-28FA49973956}" presName="child2" presStyleLbl="bgAcc1" presStyleIdx="1" presStyleCnt="4" custScaleX="125717" custScaleY="100907" custLinFactNeighborX="9973" custLinFactNeighborY="-4491"/>
      <dgm:spPr/>
      <dgm:t>
        <a:bodyPr/>
        <a:lstStyle/>
        <a:p>
          <a:endParaRPr lang="es-CO"/>
        </a:p>
      </dgm:t>
    </dgm:pt>
    <dgm:pt modelId="{CA7866F6-4023-4A92-B31B-35968BB9DCDA}" type="pres">
      <dgm:prSet presAssocID="{FC2A74F4-425F-42DE-BC19-28FA4997395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1D8E14-D7C5-45AC-A58C-6DC2A4AA2E6C}" type="pres">
      <dgm:prSet presAssocID="{FC2A74F4-425F-42DE-BC19-28FA49973956}" presName="child3group" presStyleCnt="0"/>
      <dgm:spPr/>
      <dgm:t>
        <a:bodyPr/>
        <a:lstStyle/>
        <a:p>
          <a:endParaRPr lang="en-US"/>
        </a:p>
      </dgm:t>
    </dgm:pt>
    <dgm:pt modelId="{F29AD808-158A-4643-980A-56B7FDBC2D0C}" type="pres">
      <dgm:prSet presAssocID="{FC2A74F4-425F-42DE-BC19-28FA49973956}" presName="child3" presStyleLbl="bgAcc1" presStyleIdx="2" presStyleCnt="4" custScaleX="125717" custScaleY="100907" custLinFactNeighborX="7384" custLinFactNeighborY="14945"/>
      <dgm:spPr/>
      <dgm:t>
        <a:bodyPr/>
        <a:lstStyle/>
        <a:p>
          <a:endParaRPr lang="es-CO"/>
        </a:p>
      </dgm:t>
    </dgm:pt>
    <dgm:pt modelId="{03F912BD-05F4-4F07-8DE5-0D2DEBD1CF25}" type="pres">
      <dgm:prSet presAssocID="{FC2A74F4-425F-42DE-BC19-28FA4997395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E09008E-F57C-43FD-8748-7BE68A308A1B}" type="pres">
      <dgm:prSet presAssocID="{FC2A74F4-425F-42DE-BC19-28FA49973956}" presName="child4group" presStyleCnt="0"/>
      <dgm:spPr/>
      <dgm:t>
        <a:bodyPr/>
        <a:lstStyle/>
        <a:p>
          <a:endParaRPr lang="en-US"/>
        </a:p>
      </dgm:t>
    </dgm:pt>
    <dgm:pt modelId="{128E8074-2814-4DD2-B1C3-AD55D32A2E49}" type="pres">
      <dgm:prSet presAssocID="{FC2A74F4-425F-42DE-BC19-28FA49973956}" presName="child4" presStyleLbl="bgAcc1" presStyleIdx="3" presStyleCnt="4" custScaleX="125717" custScaleY="100907" custLinFactNeighborX="-7384" custLinFactNeighborY="14945"/>
      <dgm:spPr/>
      <dgm:t>
        <a:bodyPr/>
        <a:lstStyle/>
        <a:p>
          <a:endParaRPr lang="es-CO"/>
        </a:p>
      </dgm:t>
    </dgm:pt>
    <dgm:pt modelId="{CE8C8EF0-04E0-45D6-9768-498B32B0A375}" type="pres">
      <dgm:prSet presAssocID="{FC2A74F4-425F-42DE-BC19-28FA4997395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CD1B8E-97EC-4F31-8381-20ED47D8B00F}" type="pres">
      <dgm:prSet presAssocID="{FC2A74F4-425F-42DE-BC19-28FA49973956}" presName="childPlaceholder" presStyleCnt="0"/>
      <dgm:spPr/>
      <dgm:t>
        <a:bodyPr/>
        <a:lstStyle/>
        <a:p>
          <a:endParaRPr lang="en-US"/>
        </a:p>
      </dgm:t>
    </dgm:pt>
    <dgm:pt modelId="{88BE35CB-6361-421C-9213-2E3249C761C8}" type="pres">
      <dgm:prSet presAssocID="{FC2A74F4-425F-42DE-BC19-28FA49973956}" presName="circle" presStyleCnt="0"/>
      <dgm:spPr/>
      <dgm:t>
        <a:bodyPr/>
        <a:lstStyle/>
        <a:p>
          <a:endParaRPr lang="en-US"/>
        </a:p>
      </dgm:t>
    </dgm:pt>
    <dgm:pt modelId="{E8016B90-DF60-416F-BB11-87FC4BE519FB}" type="pres">
      <dgm:prSet presAssocID="{FC2A74F4-425F-42DE-BC19-28FA4997395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F6D10C-1D9E-4BA0-ADA9-02B1355B4837}" type="pres">
      <dgm:prSet presAssocID="{FC2A74F4-425F-42DE-BC19-28FA4997395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E729AA-3832-48B4-83E4-9F5A2E649B33}" type="pres">
      <dgm:prSet presAssocID="{FC2A74F4-425F-42DE-BC19-28FA4997395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E609440-A167-4206-8EC4-0FCF153A4289}" type="pres">
      <dgm:prSet presAssocID="{FC2A74F4-425F-42DE-BC19-28FA4997395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B8AFCE-3304-4012-8F38-03518ADBB9F5}" type="pres">
      <dgm:prSet presAssocID="{FC2A74F4-425F-42DE-BC19-28FA49973956}" presName="quadrantPlaceholder" presStyleCnt="0"/>
      <dgm:spPr/>
      <dgm:t>
        <a:bodyPr/>
        <a:lstStyle/>
        <a:p>
          <a:endParaRPr lang="en-US"/>
        </a:p>
      </dgm:t>
    </dgm:pt>
    <dgm:pt modelId="{E3386FAB-2C61-4C15-B36B-E542DC54224D}" type="pres">
      <dgm:prSet presAssocID="{FC2A74F4-425F-42DE-BC19-28FA49973956}" presName="center1" presStyleLbl="fgShp" presStyleIdx="0" presStyleCnt="2" custScaleX="164463" custScaleY="181670"/>
      <dgm:spPr/>
      <dgm:t>
        <a:bodyPr/>
        <a:lstStyle/>
        <a:p>
          <a:endParaRPr lang="en-US"/>
        </a:p>
      </dgm:t>
    </dgm:pt>
    <dgm:pt modelId="{D70A0309-A5E9-4707-B745-610DF88F8EDB}" type="pres">
      <dgm:prSet presAssocID="{FC2A74F4-425F-42DE-BC19-28FA49973956}" presName="center2" presStyleLbl="fgShp" presStyleIdx="1" presStyleCnt="2" custScaleX="164463" custScaleY="181670"/>
      <dgm:spPr/>
      <dgm:t>
        <a:bodyPr/>
        <a:lstStyle/>
        <a:p>
          <a:endParaRPr lang="en-US"/>
        </a:p>
      </dgm:t>
    </dgm:pt>
  </dgm:ptLst>
  <dgm:cxnLst>
    <dgm:cxn modelId="{6C301E9F-0794-4B0D-A6C8-76D521129288}" srcId="{FAE2AE49-A83E-4D72-A970-DED6E1EDCC19}" destId="{AC1716A5-6651-4D00-821A-71E1FA690C3D}" srcOrd="2" destOrd="0" parTransId="{B27F1329-A27C-470E-BAF5-582572B410AC}" sibTransId="{3F085B38-36C8-49FE-B79F-01FA09BF9193}"/>
    <dgm:cxn modelId="{FE96F106-F8A3-48CF-ACD0-CA1735AF4858}" type="presOf" srcId="{1983C1BC-D3D6-4B12-B1C6-3ECD050B2AF5}" destId="{2EED38CA-184E-4A8D-B423-C7AC57E4AE00}" srcOrd="0" destOrd="3" presId="urn:microsoft.com/office/officeart/2005/8/layout/cycle4"/>
    <dgm:cxn modelId="{C2D6BEB1-1E59-4A98-919D-3051B4A95A34}" type="presOf" srcId="{4DB7328B-440F-436B-827C-491ACA040584}" destId="{F29AD808-158A-4643-980A-56B7FDBC2D0C}" srcOrd="0" destOrd="3" presId="urn:microsoft.com/office/officeart/2005/8/layout/cycle4"/>
    <dgm:cxn modelId="{B1C42D8D-BF2D-4B88-8721-DB1C97A6DAF1}" type="presOf" srcId="{45A561AC-E2E2-484B-B6AB-70EED9368308}" destId="{128E8074-2814-4DD2-B1C3-AD55D32A2E49}" srcOrd="0" destOrd="3" presId="urn:microsoft.com/office/officeart/2005/8/layout/cycle4"/>
    <dgm:cxn modelId="{6D425840-21D8-4B63-B5B4-57FB4FB90CFD}" srcId="{FC2A74F4-425F-42DE-BC19-28FA49973956}" destId="{4E49C443-D87A-4CE5-ABB6-5EC54F6D392D}" srcOrd="3" destOrd="0" parTransId="{A2C8DDE8-847B-4BAF-ABBB-4A623576155F}" sibTransId="{0D1A9831-6843-4784-86D3-16F2C0E548DB}"/>
    <dgm:cxn modelId="{AACBCF18-F3DE-47D1-8A9F-52DBFAFF06BB}" type="presOf" srcId="{BD65F651-9146-4E9C-B514-A2FE77B7145D}" destId="{F2F43BA2-158B-4B06-9A44-E72EA8EBB206}" srcOrd="1" destOrd="1" presId="urn:microsoft.com/office/officeart/2005/8/layout/cycle4"/>
    <dgm:cxn modelId="{DC8F8F6B-36BF-4EB0-8FD2-2543D0D5EB41}" type="presOf" srcId="{BD65F651-9146-4E9C-B514-A2FE77B7145D}" destId="{2EED38CA-184E-4A8D-B423-C7AC57E4AE00}" srcOrd="0" destOrd="1" presId="urn:microsoft.com/office/officeart/2005/8/layout/cycle4"/>
    <dgm:cxn modelId="{B5C70357-5957-48A6-9558-ED36A6AB7B6D}" type="presOf" srcId="{9E1BD7EC-9BCD-4987-9130-A80DEDDC3C6C}" destId="{CA7866F6-4023-4A92-B31B-35968BB9DCDA}" srcOrd="1" destOrd="0" presId="urn:microsoft.com/office/officeart/2005/8/layout/cycle4"/>
    <dgm:cxn modelId="{4345A1C8-6704-4F21-B743-287458E77DEF}" type="presOf" srcId="{4E49C443-D87A-4CE5-ABB6-5EC54F6D392D}" destId="{AE609440-A167-4206-8EC4-0FCF153A4289}" srcOrd="0" destOrd="0" presId="urn:microsoft.com/office/officeart/2005/8/layout/cycle4"/>
    <dgm:cxn modelId="{BAB5174D-978D-41CF-9D9E-CCE13C5BF941}" type="presOf" srcId="{4790E89F-ED27-49A1-9F5B-8A111EB7C1A4}" destId="{29E729AA-3832-48B4-83E4-9F5A2E649B33}" srcOrd="0" destOrd="0" presId="urn:microsoft.com/office/officeart/2005/8/layout/cycle4"/>
    <dgm:cxn modelId="{A1BB97C7-8565-4CD7-A2A0-EF1C5690DBA9}" srcId="{4E49C443-D87A-4CE5-ABB6-5EC54F6D392D}" destId="{41B1886D-AD26-47C7-88F1-217F085613EA}" srcOrd="1" destOrd="0" parTransId="{7862B9E0-B193-4994-818B-4C74CA0098F8}" sibTransId="{1826DE5C-1FE3-494B-9BC5-2B14A5000545}"/>
    <dgm:cxn modelId="{70859EA2-70AE-4AB0-9F69-6A7DEE7763C9}" srcId="{4E49C443-D87A-4CE5-ABB6-5EC54F6D392D}" destId="{7C32FF70-5A36-4501-B700-EB0CFFBE2F9D}" srcOrd="4" destOrd="0" parTransId="{50A7D0B5-DE40-46D9-96FC-DB33F26C6891}" sibTransId="{F77A6945-8B29-4B77-A3D6-36468C62807B}"/>
    <dgm:cxn modelId="{E5BEFC56-7A83-4FDC-AB71-2BFF00388603}" type="presOf" srcId="{4DB7328B-440F-436B-827C-491ACA040584}" destId="{03F912BD-05F4-4F07-8DE5-0D2DEBD1CF25}" srcOrd="1" destOrd="3" presId="urn:microsoft.com/office/officeart/2005/8/layout/cycle4"/>
    <dgm:cxn modelId="{D8452592-B828-4702-8FFE-5E718C3856DB}" srcId="{FC2A74F4-425F-42DE-BC19-28FA49973956}" destId="{FAE2AE49-A83E-4D72-A970-DED6E1EDCC19}" srcOrd="0" destOrd="0" parTransId="{8F662478-1B2E-464F-8655-014F166C86A8}" sibTransId="{029201BE-00F0-4315-9CD1-2048C730A98D}"/>
    <dgm:cxn modelId="{F5DE75B4-6E42-4ECC-BAA0-F55B381A7690}" type="presOf" srcId="{A606E00C-597D-486B-B3F1-8B155D085F2B}" destId="{03F912BD-05F4-4F07-8DE5-0D2DEBD1CF25}" srcOrd="1" destOrd="2" presId="urn:microsoft.com/office/officeart/2005/8/layout/cycle4"/>
    <dgm:cxn modelId="{0EF207E5-F5F5-44BF-B88B-1598D7D2A90F}" type="presOf" srcId="{41B1886D-AD26-47C7-88F1-217F085613EA}" destId="{128E8074-2814-4DD2-B1C3-AD55D32A2E49}" srcOrd="0" destOrd="1" presId="urn:microsoft.com/office/officeart/2005/8/layout/cycle4"/>
    <dgm:cxn modelId="{773040CA-707D-45F2-952F-3EA00872C530}" srcId="{4790E89F-ED27-49A1-9F5B-8A111EB7C1A4}" destId="{954B1FF6-8A15-4BE9-A5EA-3DC64A7D267E}" srcOrd="1" destOrd="0" parTransId="{4F08A43C-1518-4513-AC1C-9EB63C12BDEF}" sibTransId="{9E7A88A4-BE55-49D2-ADB2-CD7631C9E12C}"/>
    <dgm:cxn modelId="{5AA44533-132D-40E2-A095-30B3434A9C0E}" type="presOf" srcId="{45A561AC-E2E2-484B-B6AB-70EED9368308}" destId="{CE8C8EF0-04E0-45D6-9768-498B32B0A375}" srcOrd="1" destOrd="3" presId="urn:microsoft.com/office/officeart/2005/8/layout/cycle4"/>
    <dgm:cxn modelId="{8F6E8FC9-EE50-4249-9601-7B1750205206}" srcId="{213B385F-1CD7-40BB-8969-5A22DDC016B5}" destId="{335A57E6-374A-4632-AFC8-8E9FF420E66D}" srcOrd="2" destOrd="0" parTransId="{E62F719B-6A18-49C5-8E54-AF20A74C501E}" sibTransId="{086F72E6-BC9B-47C2-BC28-47AE1C22C933}"/>
    <dgm:cxn modelId="{C23646BF-638E-4E85-B2F2-99F3BDF42517}" srcId="{213B385F-1CD7-40BB-8969-5A22DDC016B5}" destId="{66A5B26A-AD1D-4AC6-9538-B92297C521D0}" srcOrd="1" destOrd="0" parTransId="{7CECDC21-8A4C-4453-BB24-33B11ADEDABA}" sibTransId="{93000686-3DBC-4960-B08D-92AB30B1C888}"/>
    <dgm:cxn modelId="{CA6E062B-1B54-405D-92BD-9B8D4C471869}" type="presOf" srcId="{AC1716A5-6651-4D00-821A-71E1FA690C3D}" destId="{F2F43BA2-158B-4B06-9A44-E72EA8EBB206}" srcOrd="1" destOrd="2" presId="urn:microsoft.com/office/officeart/2005/8/layout/cycle4"/>
    <dgm:cxn modelId="{E6C3D30F-563F-4001-A4C0-83C52E9C217B}" srcId="{FAE2AE49-A83E-4D72-A970-DED6E1EDCC19}" destId="{8C51B62E-DF57-4D0B-8A39-3B68A5FDBF32}" srcOrd="0" destOrd="0" parTransId="{FB9AAABC-D754-4FE8-AAD7-04DBD6439FA3}" sibTransId="{3D073940-37BB-455F-A5CE-C96EC227830E}"/>
    <dgm:cxn modelId="{98A99659-7836-4B29-A3C3-88F49292D10C}" srcId="{FAE2AE49-A83E-4D72-A970-DED6E1EDCC19}" destId="{BD65F651-9146-4E9C-B514-A2FE77B7145D}" srcOrd="1" destOrd="0" parTransId="{59C97BE1-3669-4D84-9393-0576EC325B27}" sibTransId="{229DDD7C-86EE-4F05-9857-FFCA70987BBF}"/>
    <dgm:cxn modelId="{C851EFCE-A8CF-471F-91DA-08DF82CA85D0}" type="presOf" srcId="{FC2A74F4-425F-42DE-BC19-28FA49973956}" destId="{C2117169-2362-462D-8C50-A35AECA3A2A0}" srcOrd="0" destOrd="0" presId="urn:microsoft.com/office/officeart/2005/8/layout/cycle4"/>
    <dgm:cxn modelId="{760C6F2F-F0E4-4F85-8B65-CC79EBDE6A9C}" type="presOf" srcId="{A88BF970-290C-4215-A9AC-C8717F246418}" destId="{03F912BD-05F4-4F07-8DE5-0D2DEBD1CF25}" srcOrd="1" destOrd="0" presId="urn:microsoft.com/office/officeart/2005/8/layout/cycle4"/>
    <dgm:cxn modelId="{345DCAA3-E8FB-418E-AE79-7DB69AE6EF48}" type="presOf" srcId="{66A5B26A-AD1D-4AC6-9538-B92297C521D0}" destId="{9318DF45-FE82-45F0-9818-D2B58EBB4718}" srcOrd="0" destOrd="1" presId="urn:microsoft.com/office/officeart/2005/8/layout/cycle4"/>
    <dgm:cxn modelId="{103CB759-42B1-47B9-875B-A0CBAE1A45DB}" srcId="{4E49C443-D87A-4CE5-ABB6-5EC54F6D392D}" destId="{45A561AC-E2E2-484B-B6AB-70EED9368308}" srcOrd="3" destOrd="0" parTransId="{30D79BC1-E6E0-4F10-8E31-34DF0FFD4C8D}" sibTransId="{344AA94D-6C64-41D8-B03B-1F66E418A1AD}"/>
    <dgm:cxn modelId="{FE74A3AC-61EA-4D24-8F37-F54EE0144D53}" type="presOf" srcId="{335A57E6-374A-4632-AFC8-8E9FF420E66D}" destId="{9318DF45-FE82-45F0-9818-D2B58EBB4718}" srcOrd="0" destOrd="2" presId="urn:microsoft.com/office/officeart/2005/8/layout/cycle4"/>
    <dgm:cxn modelId="{E6EB52A3-C501-4B33-AE39-E921E8038A4B}" type="presOf" srcId="{FAE2AE49-A83E-4D72-A970-DED6E1EDCC19}" destId="{E8016B90-DF60-416F-BB11-87FC4BE519FB}" srcOrd="0" destOrd="0" presId="urn:microsoft.com/office/officeart/2005/8/layout/cycle4"/>
    <dgm:cxn modelId="{639C7A0C-749D-4836-B346-54101BEAD86F}" srcId="{FC2A74F4-425F-42DE-BC19-28FA49973956}" destId="{213B385F-1CD7-40BB-8969-5A22DDC016B5}" srcOrd="1" destOrd="0" parTransId="{E30AEF0C-5957-415F-A7E5-0CA00BB9D05D}" sibTransId="{8BEBF2E4-8BB2-4F6B-BA24-DAE5E4BA2532}"/>
    <dgm:cxn modelId="{1C1DFE18-688F-42ED-835D-A1D36A97E657}" type="presOf" srcId="{76F8BBCA-BCC7-499B-B8A5-FC14C3F93023}" destId="{128E8074-2814-4DD2-B1C3-AD55D32A2E49}" srcOrd="0" destOrd="2" presId="urn:microsoft.com/office/officeart/2005/8/layout/cycle4"/>
    <dgm:cxn modelId="{C1F58275-148F-4BA1-A979-136CEE400685}" type="presOf" srcId="{213B385F-1CD7-40BB-8969-5A22DDC016B5}" destId="{C4F6D10C-1D9E-4BA0-ADA9-02B1355B4837}" srcOrd="0" destOrd="0" presId="urn:microsoft.com/office/officeart/2005/8/layout/cycle4"/>
    <dgm:cxn modelId="{A25648C9-09FE-4D84-9563-CD7E98FD7FA0}" srcId="{4E49C443-D87A-4CE5-ABB6-5EC54F6D392D}" destId="{5988DBE1-3C81-4812-BC6B-CD51461FB4C4}" srcOrd="5" destOrd="0" parTransId="{77F809D4-0566-441F-BE76-B1155C3A179B}" sibTransId="{863292EA-625D-4A0F-88BF-8D41B9666A06}"/>
    <dgm:cxn modelId="{453F2572-1A45-4EA0-8669-FDC79CF88FCB}" type="presOf" srcId="{76F8BBCA-BCC7-499B-B8A5-FC14C3F93023}" destId="{CE8C8EF0-04E0-45D6-9768-498B32B0A375}" srcOrd="1" destOrd="2" presId="urn:microsoft.com/office/officeart/2005/8/layout/cycle4"/>
    <dgm:cxn modelId="{B0C864C1-1383-4307-BCA8-02ADD574345A}" type="presOf" srcId="{954B1FF6-8A15-4BE9-A5EA-3DC64A7D267E}" destId="{03F912BD-05F4-4F07-8DE5-0D2DEBD1CF25}" srcOrd="1" destOrd="1" presId="urn:microsoft.com/office/officeart/2005/8/layout/cycle4"/>
    <dgm:cxn modelId="{FB95F989-6FC3-4F38-98AB-75F0CC003CFC}" type="presOf" srcId="{5988DBE1-3C81-4812-BC6B-CD51461FB4C4}" destId="{CE8C8EF0-04E0-45D6-9768-498B32B0A375}" srcOrd="1" destOrd="5" presId="urn:microsoft.com/office/officeart/2005/8/layout/cycle4"/>
    <dgm:cxn modelId="{0390BD1B-8E29-470A-8A2F-4DE25E6F6F5F}" srcId="{FAE2AE49-A83E-4D72-A970-DED6E1EDCC19}" destId="{1983C1BC-D3D6-4B12-B1C6-3ECD050B2AF5}" srcOrd="3" destOrd="0" parTransId="{1B9AB383-8199-4C74-9FB5-443B60D86609}" sibTransId="{41E58899-A1C3-4380-B043-F3BB30DA6FCD}"/>
    <dgm:cxn modelId="{47E29510-2C49-43D9-973A-22329EEF40F0}" type="presOf" srcId="{335A57E6-374A-4632-AFC8-8E9FF420E66D}" destId="{CA7866F6-4023-4A92-B31B-35968BB9DCDA}" srcOrd="1" destOrd="2" presId="urn:microsoft.com/office/officeart/2005/8/layout/cycle4"/>
    <dgm:cxn modelId="{700ECAA3-1AE9-4711-ABB2-CD3F88658BCD}" srcId="{4E49C443-D87A-4CE5-ABB6-5EC54F6D392D}" destId="{C54ADED3-46C0-4A89-BFBC-C18A199CCD7F}" srcOrd="0" destOrd="0" parTransId="{16E3684F-0D27-47C7-A218-010D34F6593E}" sibTransId="{82D66405-4F95-4DDE-8A37-BBCD622B0FD0}"/>
    <dgm:cxn modelId="{E6834813-A1B4-494A-8465-0828798DF5F9}" type="presOf" srcId="{C54ADED3-46C0-4A89-BFBC-C18A199CCD7F}" destId="{CE8C8EF0-04E0-45D6-9768-498B32B0A375}" srcOrd="1" destOrd="0" presId="urn:microsoft.com/office/officeart/2005/8/layout/cycle4"/>
    <dgm:cxn modelId="{03F71EB0-6FDA-4323-8257-6855C54EA5C1}" type="presOf" srcId="{5988DBE1-3C81-4812-BC6B-CD51461FB4C4}" destId="{128E8074-2814-4DD2-B1C3-AD55D32A2E49}" srcOrd="0" destOrd="5" presId="urn:microsoft.com/office/officeart/2005/8/layout/cycle4"/>
    <dgm:cxn modelId="{41EFA142-0215-47ED-82D8-6A24E4905809}" type="presOf" srcId="{8C51B62E-DF57-4D0B-8A39-3B68A5FDBF32}" destId="{F2F43BA2-158B-4B06-9A44-E72EA8EBB206}" srcOrd="1" destOrd="0" presId="urn:microsoft.com/office/officeart/2005/8/layout/cycle4"/>
    <dgm:cxn modelId="{64511D59-2A50-4E1A-B914-F31C1A67D9D2}" type="presOf" srcId="{AC1716A5-6651-4D00-821A-71E1FA690C3D}" destId="{2EED38CA-184E-4A8D-B423-C7AC57E4AE00}" srcOrd="0" destOrd="2" presId="urn:microsoft.com/office/officeart/2005/8/layout/cycle4"/>
    <dgm:cxn modelId="{74E24DD1-5697-4BD3-A86E-5ADF36E57429}" type="presOf" srcId="{7C32FF70-5A36-4501-B700-EB0CFFBE2F9D}" destId="{CE8C8EF0-04E0-45D6-9768-498B32B0A375}" srcOrd="1" destOrd="4" presId="urn:microsoft.com/office/officeart/2005/8/layout/cycle4"/>
    <dgm:cxn modelId="{619D4AA2-E819-4D2C-9E43-B9018E3ACB48}" srcId="{213B385F-1CD7-40BB-8969-5A22DDC016B5}" destId="{9E1BD7EC-9BCD-4987-9130-A80DEDDC3C6C}" srcOrd="0" destOrd="0" parTransId="{CFA63F51-BB53-4244-82A6-1894D0457D1D}" sibTransId="{04A74829-81FE-4315-8622-899B8E7CEBB0}"/>
    <dgm:cxn modelId="{7A9481DC-412A-4C66-9E91-75ECDC21BE95}" type="presOf" srcId="{66A5B26A-AD1D-4AC6-9538-B92297C521D0}" destId="{CA7866F6-4023-4A92-B31B-35968BB9DCDA}" srcOrd="1" destOrd="1" presId="urn:microsoft.com/office/officeart/2005/8/layout/cycle4"/>
    <dgm:cxn modelId="{D2D9F702-D364-4C2D-88B7-B519F5951C3A}" srcId="{4790E89F-ED27-49A1-9F5B-8A111EB7C1A4}" destId="{A88BF970-290C-4215-A9AC-C8717F246418}" srcOrd="0" destOrd="0" parTransId="{122AEF6D-25F9-4C3B-9A8C-D5DD0219A6FA}" sibTransId="{70A0EE9D-FB79-4FA2-B38C-2C6CB263C661}"/>
    <dgm:cxn modelId="{12A49AEF-D9A2-4B47-A5E6-FC34ED277505}" type="presOf" srcId="{8C51B62E-DF57-4D0B-8A39-3B68A5FDBF32}" destId="{2EED38CA-184E-4A8D-B423-C7AC57E4AE00}" srcOrd="0" destOrd="0" presId="urn:microsoft.com/office/officeart/2005/8/layout/cycle4"/>
    <dgm:cxn modelId="{F780C1F2-CCB9-4BB1-97EC-C0FCD340E4A9}" srcId="{4790E89F-ED27-49A1-9F5B-8A111EB7C1A4}" destId="{4DB7328B-440F-436B-827C-491ACA040584}" srcOrd="3" destOrd="0" parTransId="{42285D67-073C-4A84-8F66-E859CFD19B10}" sibTransId="{C982F520-26FE-4568-9047-961968E2DFFD}"/>
    <dgm:cxn modelId="{DB81D7B2-B5E6-4171-95D9-B606546C4BAE}" type="presOf" srcId="{7C32FF70-5A36-4501-B700-EB0CFFBE2F9D}" destId="{128E8074-2814-4DD2-B1C3-AD55D32A2E49}" srcOrd="0" destOrd="4" presId="urn:microsoft.com/office/officeart/2005/8/layout/cycle4"/>
    <dgm:cxn modelId="{FE4AA9DD-4917-4025-998D-E9A6CB5D6C19}" type="presOf" srcId="{9E1BD7EC-9BCD-4987-9130-A80DEDDC3C6C}" destId="{9318DF45-FE82-45F0-9818-D2B58EBB4718}" srcOrd="0" destOrd="0" presId="urn:microsoft.com/office/officeart/2005/8/layout/cycle4"/>
    <dgm:cxn modelId="{53CDBA07-58C1-4541-AD86-85D546EFCE9D}" type="presOf" srcId="{41B1886D-AD26-47C7-88F1-217F085613EA}" destId="{CE8C8EF0-04E0-45D6-9768-498B32B0A375}" srcOrd="1" destOrd="1" presId="urn:microsoft.com/office/officeart/2005/8/layout/cycle4"/>
    <dgm:cxn modelId="{A56EE835-F96B-4BC4-916E-FBCE6F9A28C8}" srcId="{FC2A74F4-425F-42DE-BC19-28FA49973956}" destId="{4790E89F-ED27-49A1-9F5B-8A111EB7C1A4}" srcOrd="2" destOrd="0" parTransId="{A2A47B11-EFA2-47B2-9BB5-6079ED960F42}" sibTransId="{43126003-8AA0-43F6-9815-98E15E0673A8}"/>
    <dgm:cxn modelId="{A48F426F-9EC6-401F-8F09-0F6931903260}" type="presOf" srcId="{A606E00C-597D-486B-B3F1-8B155D085F2B}" destId="{F29AD808-158A-4643-980A-56B7FDBC2D0C}" srcOrd="0" destOrd="2" presId="urn:microsoft.com/office/officeart/2005/8/layout/cycle4"/>
    <dgm:cxn modelId="{12E16B0F-7384-439D-80E4-01BF07194DCC}" type="presOf" srcId="{954B1FF6-8A15-4BE9-A5EA-3DC64A7D267E}" destId="{F29AD808-158A-4643-980A-56B7FDBC2D0C}" srcOrd="0" destOrd="1" presId="urn:microsoft.com/office/officeart/2005/8/layout/cycle4"/>
    <dgm:cxn modelId="{E627FC9A-0890-41CC-B313-F5D02481B9A5}" type="presOf" srcId="{A88BF970-290C-4215-A9AC-C8717F246418}" destId="{F29AD808-158A-4643-980A-56B7FDBC2D0C}" srcOrd="0" destOrd="0" presId="urn:microsoft.com/office/officeart/2005/8/layout/cycle4"/>
    <dgm:cxn modelId="{78F051E3-6016-4E75-98F8-E4B265F79C44}" type="presOf" srcId="{1983C1BC-D3D6-4B12-B1C6-3ECD050B2AF5}" destId="{F2F43BA2-158B-4B06-9A44-E72EA8EBB206}" srcOrd="1" destOrd="3" presId="urn:microsoft.com/office/officeart/2005/8/layout/cycle4"/>
    <dgm:cxn modelId="{D7E75ACD-DB4B-484B-B0AE-7661D0EB7263}" type="presOf" srcId="{C54ADED3-46C0-4A89-BFBC-C18A199CCD7F}" destId="{128E8074-2814-4DD2-B1C3-AD55D32A2E49}" srcOrd="0" destOrd="0" presId="urn:microsoft.com/office/officeart/2005/8/layout/cycle4"/>
    <dgm:cxn modelId="{42E99DCF-FE53-4134-A9DF-463C7D681157}" srcId="{4790E89F-ED27-49A1-9F5B-8A111EB7C1A4}" destId="{A606E00C-597D-486B-B3F1-8B155D085F2B}" srcOrd="2" destOrd="0" parTransId="{7A668393-C41C-4197-BA70-C46120A51C86}" sibTransId="{B7FCC538-23FD-4733-BBA5-AB6713FC77AC}"/>
    <dgm:cxn modelId="{1DEFA1B2-61E7-4541-B25E-AED184C96C49}" srcId="{4E49C443-D87A-4CE5-ABB6-5EC54F6D392D}" destId="{76F8BBCA-BCC7-499B-B8A5-FC14C3F93023}" srcOrd="2" destOrd="0" parTransId="{3CA7C5C0-1FAD-4EA2-8DCE-4C02E8605250}" sibTransId="{30221945-BAB6-443D-A7A6-98AFE2EBF6E4}"/>
    <dgm:cxn modelId="{2E8D4408-AB2C-49B1-BE5B-44FE91C06137}" type="presParOf" srcId="{C2117169-2362-462D-8C50-A35AECA3A2A0}" destId="{AF02D430-EBA2-4DB4-968B-8DC804410EF7}" srcOrd="0" destOrd="0" presId="urn:microsoft.com/office/officeart/2005/8/layout/cycle4"/>
    <dgm:cxn modelId="{51786F3D-DEB8-4DDE-836F-82780EA4ACFB}" type="presParOf" srcId="{AF02D430-EBA2-4DB4-968B-8DC804410EF7}" destId="{02E521F7-C5A6-497D-B426-C30CB03FCEA1}" srcOrd="0" destOrd="0" presId="urn:microsoft.com/office/officeart/2005/8/layout/cycle4"/>
    <dgm:cxn modelId="{6EA52F5A-78CA-40D8-81FC-2485374698B4}" type="presParOf" srcId="{02E521F7-C5A6-497D-B426-C30CB03FCEA1}" destId="{2EED38CA-184E-4A8D-B423-C7AC57E4AE00}" srcOrd="0" destOrd="0" presId="urn:microsoft.com/office/officeart/2005/8/layout/cycle4"/>
    <dgm:cxn modelId="{960518C6-A742-4947-A4FA-F576502E4C81}" type="presParOf" srcId="{02E521F7-C5A6-497D-B426-C30CB03FCEA1}" destId="{F2F43BA2-158B-4B06-9A44-E72EA8EBB206}" srcOrd="1" destOrd="0" presId="urn:microsoft.com/office/officeart/2005/8/layout/cycle4"/>
    <dgm:cxn modelId="{DFD14073-8EF6-4DC9-957E-14050121000F}" type="presParOf" srcId="{AF02D430-EBA2-4DB4-968B-8DC804410EF7}" destId="{5D99AB16-D612-4A02-BBF4-AAF7B088ABFE}" srcOrd="1" destOrd="0" presId="urn:microsoft.com/office/officeart/2005/8/layout/cycle4"/>
    <dgm:cxn modelId="{76CAB9C4-EE28-411F-9C3B-02F7A2261DAF}" type="presParOf" srcId="{5D99AB16-D612-4A02-BBF4-AAF7B088ABFE}" destId="{9318DF45-FE82-45F0-9818-D2B58EBB4718}" srcOrd="0" destOrd="0" presId="urn:microsoft.com/office/officeart/2005/8/layout/cycle4"/>
    <dgm:cxn modelId="{A348C60B-4F24-4A8F-814E-C802DB54317B}" type="presParOf" srcId="{5D99AB16-D612-4A02-BBF4-AAF7B088ABFE}" destId="{CA7866F6-4023-4A92-B31B-35968BB9DCDA}" srcOrd="1" destOrd="0" presId="urn:microsoft.com/office/officeart/2005/8/layout/cycle4"/>
    <dgm:cxn modelId="{98DCBA04-9892-4753-9F76-AF0A0486FB57}" type="presParOf" srcId="{AF02D430-EBA2-4DB4-968B-8DC804410EF7}" destId="{651D8E14-D7C5-45AC-A58C-6DC2A4AA2E6C}" srcOrd="2" destOrd="0" presId="urn:microsoft.com/office/officeart/2005/8/layout/cycle4"/>
    <dgm:cxn modelId="{3E24C1E3-B825-4B95-97B0-398E8EAB8626}" type="presParOf" srcId="{651D8E14-D7C5-45AC-A58C-6DC2A4AA2E6C}" destId="{F29AD808-158A-4643-980A-56B7FDBC2D0C}" srcOrd="0" destOrd="0" presId="urn:microsoft.com/office/officeart/2005/8/layout/cycle4"/>
    <dgm:cxn modelId="{DEC3FA40-A468-4329-87A5-48A2A89990BA}" type="presParOf" srcId="{651D8E14-D7C5-45AC-A58C-6DC2A4AA2E6C}" destId="{03F912BD-05F4-4F07-8DE5-0D2DEBD1CF25}" srcOrd="1" destOrd="0" presId="urn:microsoft.com/office/officeart/2005/8/layout/cycle4"/>
    <dgm:cxn modelId="{85BFD670-7166-4088-8530-37E499765D25}" type="presParOf" srcId="{AF02D430-EBA2-4DB4-968B-8DC804410EF7}" destId="{EE09008E-F57C-43FD-8748-7BE68A308A1B}" srcOrd="3" destOrd="0" presId="urn:microsoft.com/office/officeart/2005/8/layout/cycle4"/>
    <dgm:cxn modelId="{450DEFD6-941E-477F-A8B0-8CC78BF8AE90}" type="presParOf" srcId="{EE09008E-F57C-43FD-8748-7BE68A308A1B}" destId="{128E8074-2814-4DD2-B1C3-AD55D32A2E49}" srcOrd="0" destOrd="0" presId="urn:microsoft.com/office/officeart/2005/8/layout/cycle4"/>
    <dgm:cxn modelId="{262E62EF-7A9C-47F1-990F-9A04BE103A51}" type="presParOf" srcId="{EE09008E-F57C-43FD-8748-7BE68A308A1B}" destId="{CE8C8EF0-04E0-45D6-9768-498B32B0A375}" srcOrd="1" destOrd="0" presId="urn:microsoft.com/office/officeart/2005/8/layout/cycle4"/>
    <dgm:cxn modelId="{09FC27A4-8960-4A64-9B73-B98AA7836976}" type="presParOf" srcId="{AF02D430-EBA2-4DB4-968B-8DC804410EF7}" destId="{BACD1B8E-97EC-4F31-8381-20ED47D8B00F}" srcOrd="4" destOrd="0" presId="urn:microsoft.com/office/officeart/2005/8/layout/cycle4"/>
    <dgm:cxn modelId="{CA592373-68E0-4776-8B9F-AEE22A79AA88}" type="presParOf" srcId="{C2117169-2362-462D-8C50-A35AECA3A2A0}" destId="{88BE35CB-6361-421C-9213-2E3249C761C8}" srcOrd="1" destOrd="0" presId="urn:microsoft.com/office/officeart/2005/8/layout/cycle4"/>
    <dgm:cxn modelId="{E77BB247-53B5-482D-B8DA-51946CF1F7FB}" type="presParOf" srcId="{88BE35CB-6361-421C-9213-2E3249C761C8}" destId="{E8016B90-DF60-416F-BB11-87FC4BE519FB}" srcOrd="0" destOrd="0" presId="urn:microsoft.com/office/officeart/2005/8/layout/cycle4"/>
    <dgm:cxn modelId="{2D231D7B-D323-4F17-B839-0EE2273D5709}" type="presParOf" srcId="{88BE35CB-6361-421C-9213-2E3249C761C8}" destId="{C4F6D10C-1D9E-4BA0-ADA9-02B1355B4837}" srcOrd="1" destOrd="0" presId="urn:microsoft.com/office/officeart/2005/8/layout/cycle4"/>
    <dgm:cxn modelId="{9D79336F-CB35-456F-A5B6-AD7E8B566450}" type="presParOf" srcId="{88BE35CB-6361-421C-9213-2E3249C761C8}" destId="{29E729AA-3832-48B4-83E4-9F5A2E649B33}" srcOrd="2" destOrd="0" presId="urn:microsoft.com/office/officeart/2005/8/layout/cycle4"/>
    <dgm:cxn modelId="{F0FE6B32-1F1F-44F9-A0C3-E53FF016D743}" type="presParOf" srcId="{88BE35CB-6361-421C-9213-2E3249C761C8}" destId="{AE609440-A167-4206-8EC4-0FCF153A4289}" srcOrd="3" destOrd="0" presId="urn:microsoft.com/office/officeart/2005/8/layout/cycle4"/>
    <dgm:cxn modelId="{11671D7A-B8E3-4D21-B2D4-D50ABD40B461}" type="presParOf" srcId="{88BE35CB-6361-421C-9213-2E3249C761C8}" destId="{10B8AFCE-3304-4012-8F38-03518ADBB9F5}" srcOrd="4" destOrd="0" presId="urn:microsoft.com/office/officeart/2005/8/layout/cycle4"/>
    <dgm:cxn modelId="{A244825C-DA11-4408-A937-968F88459552}" type="presParOf" srcId="{C2117169-2362-462D-8C50-A35AECA3A2A0}" destId="{E3386FAB-2C61-4C15-B36B-E542DC54224D}" srcOrd="2" destOrd="0" presId="urn:microsoft.com/office/officeart/2005/8/layout/cycle4"/>
    <dgm:cxn modelId="{54486427-35D0-4EB9-B3FB-9272E341E241}" type="presParOf" srcId="{C2117169-2362-462D-8C50-A35AECA3A2A0}" destId="{D70A0309-A5E9-4707-B745-610DF88F8EDB}" srcOrd="3" destOrd="0" presId="urn:microsoft.com/office/officeart/2005/8/layout/cycle4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Diagnóstico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400" dirty="0" smtClean="0"/>
            <a:t>Recolección de Información Fase I</a:t>
          </a:r>
          <a:endParaRPr lang="es-CO" sz="1400" dirty="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3690846D-1F74-4478-B23F-2F32AFD101E1}">
      <dgm:prSet phldrT="[Texto]" custT="1"/>
      <dgm:spPr/>
      <dgm:t>
        <a:bodyPr/>
        <a:lstStyle/>
        <a:p>
          <a:r>
            <a:rPr lang="es-CO" sz="1400" dirty="0" smtClean="0"/>
            <a:t>Entrevistas con Especialistas, Funcionarios y Personas</a:t>
          </a:r>
          <a:endParaRPr lang="es-CO" sz="1400" dirty="0"/>
        </a:p>
      </dgm:t>
    </dgm:pt>
    <dgm:pt modelId="{B6ADDDD6-048D-48BD-B8CF-C66B5984BE86}" type="parTrans" cxnId="{AB3D3DFA-31F5-4E69-8EE9-0DBA1D45EE85}">
      <dgm:prSet custT="1"/>
      <dgm:spPr/>
      <dgm:t>
        <a:bodyPr/>
        <a:lstStyle/>
        <a:p>
          <a:endParaRPr lang="es-CO" sz="500"/>
        </a:p>
      </dgm:t>
    </dgm:pt>
    <dgm:pt modelId="{F82F141B-7344-4D2F-877D-D38FD8790746}" type="sibTrans" cxnId="{AB3D3DFA-31F5-4E69-8EE9-0DBA1D45EE85}">
      <dgm:prSet/>
      <dgm:spPr/>
      <dgm:t>
        <a:bodyPr/>
        <a:lstStyle/>
        <a:p>
          <a:endParaRPr lang="es-CO" sz="1800"/>
        </a:p>
      </dgm:t>
    </dgm:pt>
    <dgm:pt modelId="{B600C473-06A9-4193-885F-3E3D939FC352}">
      <dgm:prSet phldrT="[Texto]" custT="1"/>
      <dgm:spPr/>
      <dgm:t>
        <a:bodyPr/>
        <a:lstStyle/>
        <a:p>
          <a:r>
            <a:rPr lang="es-CO" sz="1400" dirty="0" smtClean="0"/>
            <a:t>Análisis de la Información</a:t>
          </a:r>
          <a:endParaRPr lang="es-CO" sz="1400" dirty="0"/>
        </a:p>
      </dgm:t>
    </dgm:pt>
    <dgm:pt modelId="{22691954-FFEB-48E5-8392-8AFC6B0DC83F}" type="parTrans" cxnId="{6D30D97F-956D-4121-9427-D4BDA1D286ED}">
      <dgm:prSet custT="1"/>
      <dgm:spPr/>
      <dgm:t>
        <a:bodyPr/>
        <a:lstStyle/>
        <a:p>
          <a:endParaRPr lang="es-CO" sz="500"/>
        </a:p>
      </dgm:t>
    </dgm:pt>
    <dgm:pt modelId="{33079731-176F-4C0D-B687-8023A9F9A7F1}" type="sibTrans" cxnId="{6D30D97F-956D-4121-9427-D4BDA1D286ED}">
      <dgm:prSet/>
      <dgm:spPr/>
      <dgm:t>
        <a:bodyPr/>
        <a:lstStyle/>
        <a:p>
          <a:endParaRPr lang="es-CO" sz="1800"/>
        </a:p>
      </dgm:t>
    </dgm:pt>
    <dgm:pt modelId="{91143B1A-374B-45EB-B7A0-A6C70A452EC6}">
      <dgm:prSet phldrT="[Texto]" custT="1"/>
      <dgm:spPr/>
      <dgm:t>
        <a:bodyPr/>
        <a:lstStyle/>
        <a:p>
          <a:r>
            <a:rPr lang="es-CO" sz="1400" dirty="0" smtClean="0"/>
            <a:t>Primer Propuesta Interna</a:t>
          </a:r>
          <a:endParaRPr lang="es-CO" sz="1400" dirty="0"/>
        </a:p>
      </dgm:t>
    </dgm:pt>
    <dgm:pt modelId="{457D3EC8-9DA1-4208-9B4F-E60B5258EAEA}" type="parTrans" cxnId="{B89732ED-3BC0-4831-A44B-16C5CEA449C8}">
      <dgm:prSet custT="1"/>
      <dgm:spPr/>
      <dgm:t>
        <a:bodyPr/>
        <a:lstStyle/>
        <a:p>
          <a:endParaRPr lang="es-CO" sz="500"/>
        </a:p>
      </dgm:t>
    </dgm:pt>
    <dgm:pt modelId="{9146654D-8949-4DE6-8F71-6B506A1F0DE6}" type="sibTrans" cxnId="{B89732ED-3BC0-4831-A44B-16C5CEA449C8}">
      <dgm:prSet/>
      <dgm:spPr/>
      <dgm:t>
        <a:bodyPr/>
        <a:lstStyle/>
        <a:p>
          <a:endParaRPr lang="es-CO" sz="1800"/>
        </a:p>
      </dgm:t>
    </dgm:pt>
    <dgm:pt modelId="{BDDC2D0D-0FB9-46DC-8383-2FDC236C4D86}">
      <dgm:prSet phldrT="[Texto]" custT="1"/>
      <dgm:spPr/>
      <dgm:t>
        <a:bodyPr/>
        <a:lstStyle/>
        <a:p>
          <a:r>
            <a:rPr lang="es-CO" sz="2400" dirty="0" smtClean="0"/>
            <a:t>Presentación</a:t>
          </a:r>
          <a:r>
            <a:rPr lang="es-CO" sz="2800" dirty="0" smtClean="0"/>
            <a:t> 1</a:t>
          </a:r>
          <a:endParaRPr lang="es-CO" sz="2800" dirty="0"/>
        </a:p>
      </dgm:t>
    </dgm:pt>
    <dgm:pt modelId="{313B5E1D-5F96-44F3-83BA-40BA18D94D9B}" type="parTrans" cxnId="{BA44AAE5-182B-4424-8E52-B023C4136E32}">
      <dgm:prSet/>
      <dgm:spPr/>
      <dgm:t>
        <a:bodyPr/>
        <a:lstStyle/>
        <a:p>
          <a:endParaRPr lang="es-CO" sz="1800"/>
        </a:p>
      </dgm:t>
    </dgm:pt>
    <dgm:pt modelId="{9B577720-44A7-4145-8B77-7A5D4ADA7DDA}" type="sibTrans" cxnId="{BA44AAE5-182B-4424-8E52-B023C4136E32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1400" dirty="0" smtClean="0"/>
            <a:t>Lluvia de Ideas con Retroalimentación de Gobierno</a:t>
          </a:r>
          <a:endParaRPr lang="es-CO" sz="1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400" dirty="0" smtClean="0"/>
            <a:t>Recolección de Información Fase II</a:t>
          </a:r>
          <a:endParaRPr lang="es-CO" sz="14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1DC45685-870B-4875-8CEA-F211A12F08DA}">
      <dgm:prSet phldrT="[Texto]" custT="1"/>
      <dgm:spPr/>
      <dgm:t>
        <a:bodyPr/>
        <a:lstStyle/>
        <a:p>
          <a:r>
            <a:rPr lang="es-CO" sz="1400" dirty="0" smtClean="0"/>
            <a:t>Armonización del Modelo </a:t>
          </a:r>
          <a:endParaRPr lang="es-CO" sz="1400" dirty="0"/>
        </a:p>
      </dgm:t>
    </dgm:pt>
    <dgm:pt modelId="{BE7EB1C3-29A9-4736-8DC3-8178CE52EB03}" type="parTrans" cxnId="{DDE2589A-19AA-49C5-BD2B-C46D3979ED6C}">
      <dgm:prSet custT="1"/>
      <dgm:spPr/>
      <dgm:t>
        <a:bodyPr/>
        <a:lstStyle/>
        <a:p>
          <a:endParaRPr lang="es-CO" sz="500"/>
        </a:p>
      </dgm:t>
    </dgm:pt>
    <dgm:pt modelId="{DFEDB2C6-227D-4EDA-BBEA-4028F4F9823B}" type="sibTrans" cxnId="{DDE2589A-19AA-49C5-BD2B-C46D3979ED6C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Definición del Modelo de Gestión y Coordinación</a:t>
          </a:r>
          <a:r>
            <a:rPr lang="es-CO" sz="1000" dirty="0" smtClean="0"/>
            <a:t>.</a:t>
          </a:r>
          <a:endParaRPr lang="es-CO" sz="10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E266D7F1-8289-47C6-9562-99F5412E6FCE}">
      <dgm:prSet phldrT="[Texto]" custT="1"/>
      <dgm:spPr/>
      <dgm:t>
        <a:bodyPr/>
        <a:lstStyle/>
        <a:p>
          <a:r>
            <a:rPr lang="es-CO" sz="1400" dirty="0" err="1" smtClean="0"/>
            <a:t>Render</a:t>
          </a:r>
          <a:r>
            <a:rPr lang="es-CO" sz="1400" dirty="0" smtClean="0"/>
            <a:t> 1</a:t>
          </a:r>
          <a:endParaRPr lang="es-CO" sz="1400" dirty="0"/>
        </a:p>
      </dgm:t>
    </dgm:pt>
    <dgm:pt modelId="{E4B620E5-1E6D-4AAE-9644-4432C9633E88}" type="parTrans" cxnId="{9625B2A1-92C0-4C00-8BDA-2DB6EE52A81B}">
      <dgm:prSet/>
      <dgm:spPr/>
      <dgm:t>
        <a:bodyPr/>
        <a:lstStyle/>
        <a:p>
          <a:endParaRPr lang="es-CO"/>
        </a:p>
      </dgm:t>
    </dgm:pt>
    <dgm:pt modelId="{9847C384-D634-4E84-957E-8498C032D780}" type="sibTrans" cxnId="{9625B2A1-92C0-4C00-8BDA-2DB6EE52A81B}">
      <dgm:prSet/>
      <dgm:spPr/>
      <dgm:t>
        <a:bodyPr/>
        <a:lstStyle/>
        <a:p>
          <a:endParaRPr lang="es-CO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9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9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9" custScaleX="17642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25F53FB1-2F90-43CC-BF30-31561CA52561}" type="pres">
      <dgm:prSet presAssocID="{B6ADDDD6-048D-48BD-B8CF-C66B5984BE86}" presName="conn2-1" presStyleLbl="parChTrans1D2" presStyleIdx="1" presStyleCnt="9"/>
      <dgm:spPr/>
      <dgm:t>
        <a:bodyPr/>
        <a:lstStyle/>
        <a:p>
          <a:endParaRPr lang="es-CO"/>
        </a:p>
      </dgm:t>
    </dgm:pt>
    <dgm:pt modelId="{E67A16F8-633D-47D7-9E28-095C984CF622}" type="pres">
      <dgm:prSet presAssocID="{B6ADDDD6-048D-48BD-B8CF-C66B5984BE86}" presName="connTx" presStyleLbl="parChTrans1D2" presStyleIdx="1" presStyleCnt="9"/>
      <dgm:spPr/>
      <dgm:t>
        <a:bodyPr/>
        <a:lstStyle/>
        <a:p>
          <a:endParaRPr lang="es-CO"/>
        </a:p>
      </dgm:t>
    </dgm:pt>
    <dgm:pt modelId="{AB50A104-C8DA-4897-9A02-B6C378D67BCD}" type="pres">
      <dgm:prSet presAssocID="{3690846D-1F74-4478-B23F-2F32AFD101E1}" presName="root2" presStyleCnt="0"/>
      <dgm:spPr/>
    </dgm:pt>
    <dgm:pt modelId="{CF4F563C-59F6-4643-9928-7D49C7D17266}" type="pres">
      <dgm:prSet presAssocID="{3690846D-1F74-4478-B23F-2F32AFD101E1}" presName="LevelTwoTextNode" presStyleLbl="node2" presStyleIdx="1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FE48D0D-D28C-4BE6-B089-47195344EFAC}" type="pres">
      <dgm:prSet presAssocID="{3690846D-1F74-4478-B23F-2F32AFD101E1}" presName="level3hierChild" presStyleCnt="0"/>
      <dgm:spPr/>
    </dgm:pt>
    <dgm:pt modelId="{41A3407F-8DA9-43FE-A164-BC9E1EE57085}" type="pres">
      <dgm:prSet presAssocID="{22691954-FFEB-48E5-8392-8AFC6B0DC83F}" presName="conn2-1" presStyleLbl="parChTrans1D2" presStyleIdx="2" presStyleCnt="9"/>
      <dgm:spPr/>
      <dgm:t>
        <a:bodyPr/>
        <a:lstStyle/>
        <a:p>
          <a:endParaRPr lang="es-CO"/>
        </a:p>
      </dgm:t>
    </dgm:pt>
    <dgm:pt modelId="{71061C05-8D92-4CD1-8502-F288F9811708}" type="pres">
      <dgm:prSet presAssocID="{22691954-FFEB-48E5-8392-8AFC6B0DC83F}" presName="connTx" presStyleLbl="parChTrans1D2" presStyleIdx="2" presStyleCnt="9"/>
      <dgm:spPr/>
      <dgm:t>
        <a:bodyPr/>
        <a:lstStyle/>
        <a:p>
          <a:endParaRPr lang="es-CO"/>
        </a:p>
      </dgm:t>
    </dgm:pt>
    <dgm:pt modelId="{BD30DC5D-CCEE-4121-A993-AA6ED7FC8C95}" type="pres">
      <dgm:prSet presAssocID="{B600C473-06A9-4193-885F-3E3D939FC352}" presName="root2" presStyleCnt="0"/>
      <dgm:spPr/>
    </dgm:pt>
    <dgm:pt modelId="{8C1BDA6E-85DF-4C17-9119-CE6A8191E619}" type="pres">
      <dgm:prSet presAssocID="{B600C473-06A9-4193-885F-3E3D939FC352}" presName="LevelTwoTextNode" presStyleLbl="node2" presStyleIdx="2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2BC3932-F794-4144-931F-9721D21B559A}" type="pres">
      <dgm:prSet presAssocID="{B600C473-06A9-4193-885F-3E3D939FC352}" presName="level3hierChild" presStyleCnt="0"/>
      <dgm:spPr/>
    </dgm:pt>
    <dgm:pt modelId="{B67808A8-E7C0-4A4C-BD2A-4D7662438A42}" type="pres">
      <dgm:prSet presAssocID="{457D3EC8-9DA1-4208-9B4F-E60B5258EAEA}" presName="conn2-1" presStyleLbl="parChTrans1D2" presStyleIdx="3" presStyleCnt="9"/>
      <dgm:spPr/>
      <dgm:t>
        <a:bodyPr/>
        <a:lstStyle/>
        <a:p>
          <a:endParaRPr lang="es-CO"/>
        </a:p>
      </dgm:t>
    </dgm:pt>
    <dgm:pt modelId="{2EB84054-766E-40BA-93AE-69EC0011EAD1}" type="pres">
      <dgm:prSet presAssocID="{457D3EC8-9DA1-4208-9B4F-E60B5258EAEA}" presName="connTx" presStyleLbl="parChTrans1D2" presStyleIdx="3" presStyleCnt="9"/>
      <dgm:spPr/>
      <dgm:t>
        <a:bodyPr/>
        <a:lstStyle/>
        <a:p>
          <a:endParaRPr lang="es-CO"/>
        </a:p>
      </dgm:t>
    </dgm:pt>
    <dgm:pt modelId="{4CCED5B3-0B52-4FC2-B3F4-86811D6AFFE9}" type="pres">
      <dgm:prSet presAssocID="{91143B1A-374B-45EB-B7A0-A6C70A452EC6}" presName="root2" presStyleCnt="0"/>
      <dgm:spPr/>
    </dgm:pt>
    <dgm:pt modelId="{6DA97812-97C7-4BC4-85AF-EA186E0E360F}" type="pres">
      <dgm:prSet presAssocID="{91143B1A-374B-45EB-B7A0-A6C70A452EC6}" presName="LevelTwoTextNode" presStyleLbl="node2" presStyleIdx="3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E42D96D-AA72-4383-949A-860C9D9C93A4}" type="pres">
      <dgm:prSet presAssocID="{91143B1A-374B-45EB-B7A0-A6C70A452EC6}" presName="level3hierChild" presStyleCnt="0"/>
      <dgm:spPr/>
    </dgm:pt>
    <dgm:pt modelId="{759715D4-301C-4D84-B572-44E83415D342}" type="pres">
      <dgm:prSet presAssocID="{BDDC2D0D-0FB9-46DC-8383-2FDC236C4D86}" presName="root1" presStyleCnt="0"/>
      <dgm:spPr/>
    </dgm:pt>
    <dgm:pt modelId="{3B5E7CF5-F144-4126-8598-E5A5B352FCB1}" type="pres">
      <dgm:prSet presAssocID="{BDDC2D0D-0FB9-46DC-8383-2FDC236C4D86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6BB5609-6994-46DE-9AAE-A5E020BB5FD6}" type="pres">
      <dgm:prSet presAssocID="{BDDC2D0D-0FB9-46DC-8383-2FDC236C4D86}" presName="level2hierChild" presStyleCnt="0"/>
      <dgm:spPr/>
    </dgm:pt>
    <dgm:pt modelId="{9B493CCB-DF0A-4F70-B4A2-9B56B6B46633}" type="pres">
      <dgm:prSet presAssocID="{E4B620E5-1E6D-4AAE-9644-4432C9633E88}" presName="conn2-1" presStyleLbl="parChTrans1D2" presStyleIdx="4" presStyleCnt="9"/>
      <dgm:spPr/>
      <dgm:t>
        <a:bodyPr/>
        <a:lstStyle/>
        <a:p>
          <a:endParaRPr lang="es-CO"/>
        </a:p>
      </dgm:t>
    </dgm:pt>
    <dgm:pt modelId="{5F8E18C9-9921-4E75-ACD7-B7D9647D495C}" type="pres">
      <dgm:prSet presAssocID="{E4B620E5-1E6D-4AAE-9644-4432C9633E88}" presName="connTx" presStyleLbl="parChTrans1D2" presStyleIdx="4" presStyleCnt="9"/>
      <dgm:spPr/>
      <dgm:t>
        <a:bodyPr/>
        <a:lstStyle/>
        <a:p>
          <a:endParaRPr lang="es-CO"/>
        </a:p>
      </dgm:t>
    </dgm:pt>
    <dgm:pt modelId="{A59239E7-5739-45AE-96F0-438C2B4134EE}" type="pres">
      <dgm:prSet presAssocID="{E266D7F1-8289-47C6-9562-99F5412E6FCE}" presName="root2" presStyleCnt="0"/>
      <dgm:spPr/>
    </dgm:pt>
    <dgm:pt modelId="{B993DB1F-945A-43E6-8933-8CAF06AFEF26}" type="pres">
      <dgm:prSet presAssocID="{E266D7F1-8289-47C6-9562-99F5412E6FCE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B501DE1-370A-4FEB-B805-5B5815B5F4CD}" type="pres">
      <dgm:prSet presAssocID="{E266D7F1-8289-47C6-9562-99F5412E6FCE}" presName="level3hierChild" presStyleCnt="0"/>
      <dgm:spPr/>
    </dgm:pt>
    <dgm:pt modelId="{BF856013-438B-4D1E-862C-E7578DABF4E9}" type="pres">
      <dgm:prSet presAssocID="{FCEE353B-4349-4AA0-9D0B-93BA32247BD1}" presName="conn2-1" presStyleLbl="parChTrans1D2" presStyleIdx="5" presStyleCnt="9"/>
      <dgm:spPr/>
      <dgm:t>
        <a:bodyPr/>
        <a:lstStyle/>
        <a:p>
          <a:endParaRPr lang="es-CO"/>
        </a:p>
      </dgm:t>
    </dgm:pt>
    <dgm:pt modelId="{50C8ABD3-21B4-4DF8-BDF2-019E93490A95}" type="pres">
      <dgm:prSet presAssocID="{FCEE353B-4349-4AA0-9D0B-93BA32247BD1}" presName="connTx" presStyleLbl="parChTrans1D2" presStyleIdx="5" presStyleCnt="9"/>
      <dgm:spPr/>
      <dgm:t>
        <a:bodyPr/>
        <a:lstStyle/>
        <a:p>
          <a:endParaRPr lang="es-CO"/>
        </a:p>
      </dgm:t>
    </dgm:pt>
    <dgm:pt modelId="{9532D971-6A48-4208-8159-F8689E80229D}" type="pres">
      <dgm:prSet presAssocID="{3E0B3000-5430-4EA9-AFC0-3D8DC7F68408}" presName="root2" presStyleCnt="0"/>
      <dgm:spPr/>
    </dgm:pt>
    <dgm:pt modelId="{8BF6A60B-C382-4CBD-9C14-370323E85A3A}" type="pres">
      <dgm:prSet presAssocID="{3E0B3000-5430-4EA9-AFC0-3D8DC7F68408}" presName="LevelTwoTextNode" presStyleLbl="node2" presStyleIdx="5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89B89B2-E860-4DCE-B85E-9E030547E7D1}" type="pres">
      <dgm:prSet presAssocID="{3E0B3000-5430-4EA9-AFC0-3D8DC7F68408}" presName="level3hierChild" presStyleCnt="0"/>
      <dgm:spPr/>
    </dgm:pt>
    <dgm:pt modelId="{AACE2574-FE8B-4E69-AD7F-FD403C0020D0}" type="pres">
      <dgm:prSet presAssocID="{A0734F4E-3873-4C58-A0F0-F49C7B88CE47}" presName="conn2-1" presStyleLbl="parChTrans1D2" presStyleIdx="6" presStyleCnt="9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6" presStyleCnt="9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6" presStyleCnt="9" custScaleX="176575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29473FE0-1A43-40CF-B73B-B64C0831B3BE}" type="pres">
      <dgm:prSet presAssocID="{BE7EB1C3-29A9-4736-8DC3-8178CE52EB03}" presName="conn2-1" presStyleLbl="parChTrans1D2" presStyleIdx="7" presStyleCnt="9"/>
      <dgm:spPr/>
      <dgm:t>
        <a:bodyPr/>
        <a:lstStyle/>
        <a:p>
          <a:endParaRPr lang="es-CO"/>
        </a:p>
      </dgm:t>
    </dgm:pt>
    <dgm:pt modelId="{B60DE769-2283-4CAD-924D-ECC06C7F8F4A}" type="pres">
      <dgm:prSet presAssocID="{BE7EB1C3-29A9-4736-8DC3-8178CE52EB03}" presName="connTx" presStyleLbl="parChTrans1D2" presStyleIdx="7" presStyleCnt="9"/>
      <dgm:spPr/>
      <dgm:t>
        <a:bodyPr/>
        <a:lstStyle/>
        <a:p>
          <a:endParaRPr lang="es-CO"/>
        </a:p>
      </dgm:t>
    </dgm:pt>
    <dgm:pt modelId="{F052023C-2998-4456-BE3B-5C50704042D2}" type="pres">
      <dgm:prSet presAssocID="{1DC45685-870B-4875-8CEA-F211A12F08DA}" presName="root2" presStyleCnt="0"/>
      <dgm:spPr/>
    </dgm:pt>
    <dgm:pt modelId="{9312B4B7-F400-485D-BB47-15E06656F0D1}" type="pres">
      <dgm:prSet presAssocID="{1DC45685-870B-4875-8CEA-F211A12F08DA}" presName="LevelTwoTextNode" presStyleLbl="node2" presStyleIdx="7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2E79863-E9DC-4C88-904F-1E739A58A441}" type="pres">
      <dgm:prSet presAssocID="{1DC45685-870B-4875-8CEA-F211A12F08DA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8" presStyleCnt="9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8" presStyleCnt="9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8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EAA38D83-97C6-4395-8C93-AF8397ED12FF}" type="presOf" srcId="{91143B1A-374B-45EB-B7A0-A6C70A452EC6}" destId="{6DA97812-97C7-4BC4-85AF-EA186E0E360F}" srcOrd="0" destOrd="0" presId="urn:microsoft.com/office/officeart/2008/layout/HorizontalMultiLevelHierarchy"/>
    <dgm:cxn modelId="{71FD1A29-99B6-497F-9115-BD1AC8B789AD}" type="presOf" srcId="{B6ADDDD6-048D-48BD-B8CF-C66B5984BE86}" destId="{E67A16F8-633D-47D7-9E28-095C984CF622}" srcOrd="1" destOrd="0" presId="urn:microsoft.com/office/officeart/2008/layout/HorizontalMultiLevelHierarchy"/>
    <dgm:cxn modelId="{9625B2A1-92C0-4C00-8BDA-2DB6EE52A81B}" srcId="{BDDC2D0D-0FB9-46DC-8383-2FDC236C4D86}" destId="{E266D7F1-8289-47C6-9562-99F5412E6FCE}" srcOrd="0" destOrd="0" parTransId="{E4B620E5-1E6D-4AAE-9644-4432C9633E88}" sibTransId="{9847C384-D634-4E84-957E-8498C032D780}"/>
    <dgm:cxn modelId="{90D1D90F-146D-4588-9730-F1B98DAC6DE5}" type="presOf" srcId="{1DC45685-870B-4875-8CEA-F211A12F08DA}" destId="{9312B4B7-F400-485D-BB47-15E06656F0D1}" srcOrd="0" destOrd="0" presId="urn:microsoft.com/office/officeart/2008/layout/HorizontalMultiLevelHierarchy"/>
    <dgm:cxn modelId="{AC545EB4-AAC2-4FE8-A712-B505F3B234B9}" type="presOf" srcId="{BE7EB1C3-29A9-4736-8DC3-8178CE52EB03}" destId="{29473FE0-1A43-40CF-B73B-B64C0831B3BE}" srcOrd="0" destOrd="0" presId="urn:microsoft.com/office/officeart/2008/layout/HorizontalMultiLevelHierarchy"/>
    <dgm:cxn modelId="{B29726B0-4593-48F1-8D26-A86392EB9F53}" type="presOf" srcId="{457D3EC8-9DA1-4208-9B4F-E60B5258EAEA}" destId="{B67808A8-E7C0-4A4C-BD2A-4D7662438A42}" srcOrd="0" destOrd="0" presId="urn:microsoft.com/office/officeart/2008/layout/HorizontalMultiLevelHierarchy"/>
    <dgm:cxn modelId="{E3E539E6-2C11-40DD-857D-C662A786FEBF}" type="presOf" srcId="{BE7EB1C3-29A9-4736-8DC3-8178CE52EB03}" destId="{B60DE769-2283-4CAD-924D-ECC06C7F8F4A}" srcOrd="1" destOrd="0" presId="urn:microsoft.com/office/officeart/2008/layout/HorizontalMultiLevelHierarchy"/>
    <dgm:cxn modelId="{E6574307-96CD-4889-A76D-C2094DEE92FA}" type="presOf" srcId="{CB3E92A2-C604-4614-B2F9-F6C6810DD0AC}" destId="{0D1EB118-36B7-47B5-A155-7B0EA52470EB}" srcOrd="0" destOrd="0" presId="urn:microsoft.com/office/officeart/2008/layout/HorizontalMultiLevelHierarchy"/>
    <dgm:cxn modelId="{AC695F13-4E8D-4187-8448-0B2A59AD0D1E}" type="presOf" srcId="{A0734F4E-3873-4C58-A0F0-F49C7B88CE47}" destId="{AACE2574-FE8B-4E69-AD7F-FD403C0020D0}" srcOrd="0" destOrd="0" presId="urn:microsoft.com/office/officeart/2008/layout/HorizontalMultiLevelHierarchy"/>
    <dgm:cxn modelId="{AB3D3DFA-31F5-4E69-8EE9-0DBA1D45EE85}" srcId="{3A934019-6B72-434C-ACA4-5CAA518B4DB2}" destId="{3690846D-1F74-4478-B23F-2F32AFD101E1}" srcOrd="1" destOrd="0" parTransId="{B6ADDDD6-048D-48BD-B8CF-C66B5984BE86}" sibTransId="{F82F141B-7344-4D2F-877D-D38FD8790746}"/>
    <dgm:cxn modelId="{75262151-BA10-4172-9908-DD0DA4BDE696}" type="presOf" srcId="{A0734F4E-3873-4C58-A0F0-F49C7B88CE47}" destId="{8421F621-4302-4BF0-9C8C-1CD8834022F6}" srcOrd="1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405F6803-3483-4985-BB96-7307AF128688}" srcId="{BDDC2D0D-0FB9-46DC-8383-2FDC236C4D86}" destId="{DB1E3BC0-B89B-47BF-88CF-35D8DAD880D2}" srcOrd="4" destOrd="0" parTransId="{5AB99E70-0C1B-42CE-BAA5-2F925C2E9AD3}" sibTransId="{6074628A-A2C1-4357-A52E-80F2CF852A3C}"/>
    <dgm:cxn modelId="{BA44AAE5-182B-4424-8E52-B023C4136E32}" srcId="{FC8C57E7-D783-484B-BC6B-E087C4C2D9B7}" destId="{BDDC2D0D-0FB9-46DC-8383-2FDC236C4D86}" srcOrd="1" destOrd="0" parTransId="{313B5E1D-5F96-44F3-83BA-40BA18D94D9B}" sibTransId="{9B577720-44A7-4145-8B77-7A5D4ADA7DDA}"/>
    <dgm:cxn modelId="{39305BCD-9517-4BFB-A122-0B0EC8CAB4C3}" type="presOf" srcId="{5AB99E70-0C1B-42CE-BAA5-2F925C2E9AD3}" destId="{CD6AC08C-B382-41DB-92D3-C08AF1920FBF}" srcOrd="1" destOrd="0" presId="urn:microsoft.com/office/officeart/2008/layout/HorizontalMultiLevelHierarchy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DDA8E356-E47A-4618-92D0-1CB2F406610F}" type="presOf" srcId="{3690846D-1F74-4478-B23F-2F32AFD101E1}" destId="{CF4F563C-59F6-4643-9928-7D49C7D17266}" srcOrd="0" destOrd="0" presId="urn:microsoft.com/office/officeart/2008/layout/HorizontalMultiLevelHierarchy"/>
    <dgm:cxn modelId="{0423E8B9-4901-4D3E-B1DB-E0FE776310DA}" srcId="{BDDC2D0D-0FB9-46DC-8383-2FDC236C4D86}" destId="{3E0B3000-5430-4EA9-AFC0-3D8DC7F68408}" srcOrd="1" destOrd="0" parTransId="{FCEE353B-4349-4AA0-9D0B-93BA32247BD1}" sibTransId="{4C78C0E6-AA02-4062-A50B-7818CF4C580B}"/>
    <dgm:cxn modelId="{88CBB4EE-D0E4-4827-BB44-F68EB9EE1D15}" type="presOf" srcId="{2554C251-C690-42D7-870B-12233878F818}" destId="{452751E8-784F-4AFE-B9EF-A2DC27522ED8}" srcOrd="0" destOrd="0" presId="urn:microsoft.com/office/officeart/2008/layout/HorizontalMultiLevelHierarchy"/>
    <dgm:cxn modelId="{C7715B02-C872-48DC-A798-77F063CEBFA1}" type="presOf" srcId="{3E0B3000-5430-4EA9-AFC0-3D8DC7F68408}" destId="{8BF6A60B-C382-4CBD-9C14-370323E85A3A}" srcOrd="0" destOrd="0" presId="urn:microsoft.com/office/officeart/2008/layout/HorizontalMultiLevelHierarchy"/>
    <dgm:cxn modelId="{31B13BE9-06DF-4B2E-807E-901295F7E6D0}" type="presOf" srcId="{3A934019-6B72-434C-ACA4-5CAA518B4DB2}" destId="{1D4EAF23-F1B2-4659-AF63-72830AB40855}" srcOrd="0" destOrd="0" presId="urn:microsoft.com/office/officeart/2008/layout/HorizontalMultiLevelHierarchy"/>
    <dgm:cxn modelId="{34C944BB-46CA-47A7-A364-FA473DAD38DD}" type="presOf" srcId="{5AB99E70-0C1B-42CE-BAA5-2F925C2E9AD3}" destId="{4FCE22DC-BCCD-4189-B537-F15F6C8DCD68}" srcOrd="0" destOrd="0" presId="urn:microsoft.com/office/officeart/2008/layout/HorizontalMultiLevelHierarchy"/>
    <dgm:cxn modelId="{6D30D97F-956D-4121-9427-D4BDA1D286ED}" srcId="{3A934019-6B72-434C-ACA4-5CAA518B4DB2}" destId="{B600C473-06A9-4193-885F-3E3D939FC352}" srcOrd="2" destOrd="0" parTransId="{22691954-FFEB-48E5-8392-8AFC6B0DC83F}" sibTransId="{33079731-176F-4C0D-B687-8023A9F9A7F1}"/>
    <dgm:cxn modelId="{6FB850DB-9DC2-4B83-92BB-A0A7EC687AB7}" type="presOf" srcId="{FCEE353B-4349-4AA0-9D0B-93BA32247BD1}" destId="{50C8ABD3-21B4-4DF8-BDF2-019E93490A95}" srcOrd="1" destOrd="0" presId="urn:microsoft.com/office/officeart/2008/layout/HorizontalMultiLevelHierarchy"/>
    <dgm:cxn modelId="{EADED0BF-A747-43B5-8011-992174E69539}" type="presOf" srcId="{B600C473-06A9-4193-885F-3E3D939FC352}" destId="{8C1BDA6E-85DF-4C17-9119-CE6A8191E619}" srcOrd="0" destOrd="0" presId="urn:microsoft.com/office/officeart/2008/layout/HorizontalMultiLevelHierarchy"/>
    <dgm:cxn modelId="{772DE05C-1626-4BA8-8107-12854307E410}" type="presOf" srcId="{E4B620E5-1E6D-4AAE-9644-4432C9633E88}" destId="{5F8E18C9-9921-4E75-ACD7-B7D9647D495C}" srcOrd="1" destOrd="0" presId="urn:microsoft.com/office/officeart/2008/layout/HorizontalMultiLevelHierarchy"/>
    <dgm:cxn modelId="{54B44031-1629-419E-B98F-EB470D6B5A4B}" type="presOf" srcId="{FC8C57E7-D783-484B-BC6B-E087C4C2D9B7}" destId="{F6FE8F0C-79E9-4774-90F4-E3D73837ADF7}" srcOrd="0" destOrd="0" presId="urn:microsoft.com/office/officeart/2008/layout/HorizontalMultiLevelHierarchy"/>
    <dgm:cxn modelId="{40E7D456-C0F1-482E-81BE-88CA4B047408}" type="presOf" srcId="{BDDC2D0D-0FB9-46DC-8383-2FDC236C4D86}" destId="{3B5E7CF5-F144-4126-8598-E5A5B352FCB1}" srcOrd="0" destOrd="0" presId="urn:microsoft.com/office/officeart/2008/layout/HorizontalMultiLevelHierarchy"/>
    <dgm:cxn modelId="{7C57527E-0831-43C3-AE56-931B1234C456}" type="presOf" srcId="{CB3E92A2-C604-4614-B2F9-F6C6810DD0AC}" destId="{319E1846-623E-45B8-8361-9923A4EEBF6F}" srcOrd="1" destOrd="0" presId="urn:microsoft.com/office/officeart/2008/layout/HorizontalMultiLevelHierarchy"/>
    <dgm:cxn modelId="{3A887B32-9930-497E-A393-4A63477A85A6}" type="presOf" srcId="{22691954-FFEB-48E5-8392-8AFC6B0DC83F}" destId="{71061C05-8D92-4CD1-8502-F288F9811708}" srcOrd="1" destOrd="0" presId="urn:microsoft.com/office/officeart/2008/layout/HorizontalMultiLevelHierarchy"/>
    <dgm:cxn modelId="{DDE2589A-19AA-49C5-BD2B-C46D3979ED6C}" srcId="{BDDC2D0D-0FB9-46DC-8383-2FDC236C4D86}" destId="{1DC45685-870B-4875-8CEA-F211A12F08DA}" srcOrd="3" destOrd="0" parTransId="{BE7EB1C3-29A9-4736-8DC3-8178CE52EB03}" sibTransId="{DFEDB2C6-227D-4EDA-BBEA-4028F4F9823B}"/>
    <dgm:cxn modelId="{3CEB36B2-ADF2-4F36-A2FE-A16C5493091C}" type="presOf" srcId="{457D3EC8-9DA1-4208-9B4F-E60B5258EAEA}" destId="{2EB84054-766E-40BA-93AE-69EC0011EAD1}" srcOrd="1" destOrd="0" presId="urn:microsoft.com/office/officeart/2008/layout/HorizontalMultiLevelHierarchy"/>
    <dgm:cxn modelId="{318F3DEF-FAAC-4EBA-B98F-9F0C3F1C4E15}" srcId="{BDDC2D0D-0FB9-46DC-8383-2FDC236C4D86}" destId="{E8A24443-2356-4482-B173-9CFD07E00987}" srcOrd="2" destOrd="0" parTransId="{A0734F4E-3873-4C58-A0F0-F49C7B88CE47}" sibTransId="{BF7B474B-4BA4-4EAE-8384-6863D242BFC6}"/>
    <dgm:cxn modelId="{3882C663-AED7-4068-BD99-52A8E4C9C660}" type="presOf" srcId="{E266D7F1-8289-47C6-9562-99F5412E6FCE}" destId="{B993DB1F-945A-43E6-8933-8CAF06AFEF26}" srcOrd="0" destOrd="0" presId="urn:microsoft.com/office/officeart/2008/layout/HorizontalMultiLevelHierarchy"/>
    <dgm:cxn modelId="{0D06EA50-0157-49C3-93C8-014BA233114F}" type="presOf" srcId="{22691954-FFEB-48E5-8392-8AFC6B0DC83F}" destId="{41A3407F-8DA9-43FE-A164-BC9E1EE57085}" srcOrd="0" destOrd="0" presId="urn:microsoft.com/office/officeart/2008/layout/HorizontalMultiLevelHierarchy"/>
    <dgm:cxn modelId="{B89732ED-3BC0-4831-A44B-16C5CEA449C8}" srcId="{3A934019-6B72-434C-ACA4-5CAA518B4DB2}" destId="{91143B1A-374B-45EB-B7A0-A6C70A452EC6}" srcOrd="3" destOrd="0" parTransId="{457D3EC8-9DA1-4208-9B4F-E60B5258EAEA}" sibTransId="{9146654D-8949-4DE6-8F71-6B506A1F0DE6}"/>
    <dgm:cxn modelId="{4D3278C5-659F-4E8C-A62B-3FBFEB013511}" type="presOf" srcId="{E8A24443-2356-4482-B173-9CFD07E00987}" destId="{0DEEC320-D5C4-48E7-9716-CD22FEB42A65}" srcOrd="0" destOrd="0" presId="urn:microsoft.com/office/officeart/2008/layout/HorizontalMultiLevelHierarchy"/>
    <dgm:cxn modelId="{62782E1E-EA5F-4CBC-B402-E67693C7BF88}" type="presOf" srcId="{E4B620E5-1E6D-4AAE-9644-4432C9633E88}" destId="{9B493CCB-DF0A-4F70-B4A2-9B56B6B46633}" srcOrd="0" destOrd="0" presId="urn:microsoft.com/office/officeart/2008/layout/HorizontalMultiLevelHierarchy"/>
    <dgm:cxn modelId="{54F135A0-6D85-4105-A1E3-E1DD6B879394}" type="presOf" srcId="{DB1E3BC0-B89B-47BF-88CF-35D8DAD880D2}" destId="{7B7639F5-E70C-45FD-A571-B4B110D234C9}" srcOrd="0" destOrd="0" presId="urn:microsoft.com/office/officeart/2008/layout/HorizontalMultiLevelHierarchy"/>
    <dgm:cxn modelId="{7375A430-CE30-483D-8827-1EA4DC4F1667}" type="presOf" srcId="{B6ADDDD6-048D-48BD-B8CF-C66B5984BE86}" destId="{25F53FB1-2F90-43CC-BF30-31561CA52561}" srcOrd="0" destOrd="0" presId="urn:microsoft.com/office/officeart/2008/layout/HorizontalMultiLevelHierarchy"/>
    <dgm:cxn modelId="{6FED8BAB-6B48-49C6-926D-4933F2E4E659}" type="presOf" srcId="{FCEE353B-4349-4AA0-9D0B-93BA32247BD1}" destId="{BF856013-438B-4D1E-862C-E7578DABF4E9}" srcOrd="0" destOrd="0" presId="urn:microsoft.com/office/officeart/2008/layout/HorizontalMultiLevelHierarchy"/>
    <dgm:cxn modelId="{8C03ABF6-D6CA-4280-8CDD-F9E3BAC489E7}" type="presParOf" srcId="{F6FE8F0C-79E9-4774-90F4-E3D73837ADF7}" destId="{2269DEB1-A098-4117-9F8C-7F609C21960F}" srcOrd="0" destOrd="0" presId="urn:microsoft.com/office/officeart/2008/layout/HorizontalMultiLevelHierarchy"/>
    <dgm:cxn modelId="{0D006A47-FEC4-4EFD-963B-68D82D0B478A}" type="presParOf" srcId="{2269DEB1-A098-4117-9F8C-7F609C21960F}" destId="{1D4EAF23-F1B2-4659-AF63-72830AB40855}" srcOrd="0" destOrd="0" presId="urn:microsoft.com/office/officeart/2008/layout/HorizontalMultiLevelHierarchy"/>
    <dgm:cxn modelId="{37FB08D0-9701-4513-A216-CAA9F87D4C01}" type="presParOf" srcId="{2269DEB1-A098-4117-9F8C-7F609C21960F}" destId="{BA8B110D-5373-4226-B088-2B7FFCE31967}" srcOrd="1" destOrd="0" presId="urn:microsoft.com/office/officeart/2008/layout/HorizontalMultiLevelHierarchy"/>
    <dgm:cxn modelId="{7FB027F8-01D2-4638-A39A-AD1195074662}" type="presParOf" srcId="{BA8B110D-5373-4226-B088-2B7FFCE31967}" destId="{0D1EB118-36B7-47B5-A155-7B0EA52470EB}" srcOrd="0" destOrd="0" presId="urn:microsoft.com/office/officeart/2008/layout/HorizontalMultiLevelHierarchy"/>
    <dgm:cxn modelId="{B39D606C-535F-4F00-87BE-A65DBA9FA7B6}" type="presParOf" srcId="{0D1EB118-36B7-47B5-A155-7B0EA52470EB}" destId="{319E1846-623E-45B8-8361-9923A4EEBF6F}" srcOrd="0" destOrd="0" presId="urn:microsoft.com/office/officeart/2008/layout/HorizontalMultiLevelHierarchy"/>
    <dgm:cxn modelId="{0F85F34B-4FE9-46E6-BC7D-A045CAB8383E}" type="presParOf" srcId="{BA8B110D-5373-4226-B088-2B7FFCE31967}" destId="{C95335D4-FB31-4AEA-AFF7-6E497C219481}" srcOrd="1" destOrd="0" presId="urn:microsoft.com/office/officeart/2008/layout/HorizontalMultiLevelHierarchy"/>
    <dgm:cxn modelId="{C4DE9304-78CB-47D7-AE3F-D5BBB2FCE9AF}" type="presParOf" srcId="{C95335D4-FB31-4AEA-AFF7-6E497C219481}" destId="{452751E8-784F-4AFE-B9EF-A2DC27522ED8}" srcOrd="0" destOrd="0" presId="urn:microsoft.com/office/officeart/2008/layout/HorizontalMultiLevelHierarchy"/>
    <dgm:cxn modelId="{7AA54C56-77C8-48BF-8DEA-99A069CADEA1}" type="presParOf" srcId="{C95335D4-FB31-4AEA-AFF7-6E497C219481}" destId="{ED93F27F-4A3D-454B-A2E2-C696904495D6}" srcOrd="1" destOrd="0" presId="urn:microsoft.com/office/officeart/2008/layout/HorizontalMultiLevelHierarchy"/>
    <dgm:cxn modelId="{22AD58E3-6FAB-46FB-B9BA-12E8E6C558E7}" type="presParOf" srcId="{BA8B110D-5373-4226-B088-2B7FFCE31967}" destId="{25F53FB1-2F90-43CC-BF30-31561CA52561}" srcOrd="2" destOrd="0" presId="urn:microsoft.com/office/officeart/2008/layout/HorizontalMultiLevelHierarchy"/>
    <dgm:cxn modelId="{93BF87EC-54FC-451F-B663-C30B97A3AA4B}" type="presParOf" srcId="{25F53FB1-2F90-43CC-BF30-31561CA52561}" destId="{E67A16F8-633D-47D7-9E28-095C984CF622}" srcOrd="0" destOrd="0" presId="urn:microsoft.com/office/officeart/2008/layout/HorizontalMultiLevelHierarchy"/>
    <dgm:cxn modelId="{83F9E36F-9EBD-4DBB-BA23-143088D37CDC}" type="presParOf" srcId="{BA8B110D-5373-4226-B088-2B7FFCE31967}" destId="{AB50A104-C8DA-4897-9A02-B6C378D67BCD}" srcOrd="3" destOrd="0" presId="urn:microsoft.com/office/officeart/2008/layout/HorizontalMultiLevelHierarchy"/>
    <dgm:cxn modelId="{40CE08AC-EDBB-48E2-A506-07ED3E8B5696}" type="presParOf" srcId="{AB50A104-C8DA-4897-9A02-B6C378D67BCD}" destId="{CF4F563C-59F6-4643-9928-7D49C7D17266}" srcOrd="0" destOrd="0" presId="urn:microsoft.com/office/officeart/2008/layout/HorizontalMultiLevelHierarchy"/>
    <dgm:cxn modelId="{65D1F9AD-26BE-4DA5-A02E-9B55ADC5A169}" type="presParOf" srcId="{AB50A104-C8DA-4897-9A02-B6C378D67BCD}" destId="{7FE48D0D-D28C-4BE6-B089-47195344EFAC}" srcOrd="1" destOrd="0" presId="urn:microsoft.com/office/officeart/2008/layout/HorizontalMultiLevelHierarchy"/>
    <dgm:cxn modelId="{E94C0C46-FA70-45A6-8B79-18F93165E34B}" type="presParOf" srcId="{BA8B110D-5373-4226-B088-2B7FFCE31967}" destId="{41A3407F-8DA9-43FE-A164-BC9E1EE57085}" srcOrd="4" destOrd="0" presId="urn:microsoft.com/office/officeart/2008/layout/HorizontalMultiLevelHierarchy"/>
    <dgm:cxn modelId="{13AEFEB5-6DB5-4B00-9AF5-86946583C958}" type="presParOf" srcId="{41A3407F-8DA9-43FE-A164-BC9E1EE57085}" destId="{71061C05-8D92-4CD1-8502-F288F9811708}" srcOrd="0" destOrd="0" presId="urn:microsoft.com/office/officeart/2008/layout/HorizontalMultiLevelHierarchy"/>
    <dgm:cxn modelId="{2E986DD6-5702-4E73-95EA-32BEDE962410}" type="presParOf" srcId="{BA8B110D-5373-4226-B088-2B7FFCE31967}" destId="{BD30DC5D-CCEE-4121-A993-AA6ED7FC8C95}" srcOrd="5" destOrd="0" presId="urn:microsoft.com/office/officeart/2008/layout/HorizontalMultiLevelHierarchy"/>
    <dgm:cxn modelId="{CE03328B-C60F-4A6F-8A6B-873AAD681E4E}" type="presParOf" srcId="{BD30DC5D-CCEE-4121-A993-AA6ED7FC8C95}" destId="{8C1BDA6E-85DF-4C17-9119-CE6A8191E619}" srcOrd="0" destOrd="0" presId="urn:microsoft.com/office/officeart/2008/layout/HorizontalMultiLevelHierarchy"/>
    <dgm:cxn modelId="{15F3C7FB-01E1-407D-9F76-E981EFB202B1}" type="presParOf" srcId="{BD30DC5D-CCEE-4121-A993-AA6ED7FC8C95}" destId="{D2BC3932-F794-4144-931F-9721D21B559A}" srcOrd="1" destOrd="0" presId="urn:microsoft.com/office/officeart/2008/layout/HorizontalMultiLevelHierarchy"/>
    <dgm:cxn modelId="{A8F3A43F-D6C0-4998-87FE-BE26F629CF51}" type="presParOf" srcId="{BA8B110D-5373-4226-B088-2B7FFCE31967}" destId="{B67808A8-E7C0-4A4C-BD2A-4D7662438A42}" srcOrd="6" destOrd="0" presId="urn:microsoft.com/office/officeart/2008/layout/HorizontalMultiLevelHierarchy"/>
    <dgm:cxn modelId="{2CA0AD05-C50F-459E-ABB5-88D9B6F1FC6D}" type="presParOf" srcId="{B67808A8-E7C0-4A4C-BD2A-4D7662438A42}" destId="{2EB84054-766E-40BA-93AE-69EC0011EAD1}" srcOrd="0" destOrd="0" presId="urn:microsoft.com/office/officeart/2008/layout/HorizontalMultiLevelHierarchy"/>
    <dgm:cxn modelId="{6ED40F48-B578-4CB7-A9F3-A3F3B5139699}" type="presParOf" srcId="{BA8B110D-5373-4226-B088-2B7FFCE31967}" destId="{4CCED5B3-0B52-4FC2-B3F4-86811D6AFFE9}" srcOrd="7" destOrd="0" presId="urn:microsoft.com/office/officeart/2008/layout/HorizontalMultiLevelHierarchy"/>
    <dgm:cxn modelId="{BD019F01-279F-4259-AFAC-0F01F70CAED2}" type="presParOf" srcId="{4CCED5B3-0B52-4FC2-B3F4-86811D6AFFE9}" destId="{6DA97812-97C7-4BC4-85AF-EA186E0E360F}" srcOrd="0" destOrd="0" presId="urn:microsoft.com/office/officeart/2008/layout/HorizontalMultiLevelHierarchy"/>
    <dgm:cxn modelId="{CFB4A064-BBA6-43ED-85F1-27528889417D}" type="presParOf" srcId="{4CCED5B3-0B52-4FC2-B3F4-86811D6AFFE9}" destId="{BE42D96D-AA72-4383-949A-860C9D9C93A4}" srcOrd="1" destOrd="0" presId="urn:microsoft.com/office/officeart/2008/layout/HorizontalMultiLevelHierarchy"/>
    <dgm:cxn modelId="{F6C7116C-051C-4F8A-A33B-0DFF5596E6C3}" type="presParOf" srcId="{F6FE8F0C-79E9-4774-90F4-E3D73837ADF7}" destId="{759715D4-301C-4D84-B572-44E83415D342}" srcOrd="1" destOrd="0" presId="urn:microsoft.com/office/officeart/2008/layout/HorizontalMultiLevelHierarchy"/>
    <dgm:cxn modelId="{52590565-D3EE-482D-A105-C8A6920996DC}" type="presParOf" srcId="{759715D4-301C-4D84-B572-44E83415D342}" destId="{3B5E7CF5-F144-4126-8598-E5A5B352FCB1}" srcOrd="0" destOrd="0" presId="urn:microsoft.com/office/officeart/2008/layout/HorizontalMultiLevelHierarchy"/>
    <dgm:cxn modelId="{C67EA6B3-51E4-4FE9-A374-312AEC8130BC}" type="presParOf" srcId="{759715D4-301C-4D84-B572-44E83415D342}" destId="{86BB5609-6994-46DE-9AAE-A5E020BB5FD6}" srcOrd="1" destOrd="0" presId="urn:microsoft.com/office/officeart/2008/layout/HorizontalMultiLevelHierarchy"/>
    <dgm:cxn modelId="{84E8C15D-7564-4868-BD55-DDA717C46761}" type="presParOf" srcId="{86BB5609-6994-46DE-9AAE-A5E020BB5FD6}" destId="{9B493CCB-DF0A-4F70-B4A2-9B56B6B46633}" srcOrd="0" destOrd="0" presId="urn:microsoft.com/office/officeart/2008/layout/HorizontalMultiLevelHierarchy"/>
    <dgm:cxn modelId="{ECD63E02-00F9-4468-8FE0-D360FD15CA7C}" type="presParOf" srcId="{9B493CCB-DF0A-4F70-B4A2-9B56B6B46633}" destId="{5F8E18C9-9921-4E75-ACD7-B7D9647D495C}" srcOrd="0" destOrd="0" presId="urn:microsoft.com/office/officeart/2008/layout/HorizontalMultiLevelHierarchy"/>
    <dgm:cxn modelId="{E91ECEAE-808D-4C19-B16A-2AE55893B6B8}" type="presParOf" srcId="{86BB5609-6994-46DE-9AAE-A5E020BB5FD6}" destId="{A59239E7-5739-45AE-96F0-438C2B4134EE}" srcOrd="1" destOrd="0" presId="urn:microsoft.com/office/officeart/2008/layout/HorizontalMultiLevelHierarchy"/>
    <dgm:cxn modelId="{297BF6EE-20D7-47D4-BA93-3CA2648E715E}" type="presParOf" srcId="{A59239E7-5739-45AE-96F0-438C2B4134EE}" destId="{B993DB1F-945A-43E6-8933-8CAF06AFEF26}" srcOrd="0" destOrd="0" presId="urn:microsoft.com/office/officeart/2008/layout/HorizontalMultiLevelHierarchy"/>
    <dgm:cxn modelId="{D198DA4A-C05D-4392-9F86-1A58AC05AA0F}" type="presParOf" srcId="{A59239E7-5739-45AE-96F0-438C2B4134EE}" destId="{0B501DE1-370A-4FEB-B805-5B5815B5F4CD}" srcOrd="1" destOrd="0" presId="urn:microsoft.com/office/officeart/2008/layout/HorizontalMultiLevelHierarchy"/>
    <dgm:cxn modelId="{77C3E694-C774-4A41-A8AF-2AF162082B94}" type="presParOf" srcId="{86BB5609-6994-46DE-9AAE-A5E020BB5FD6}" destId="{BF856013-438B-4D1E-862C-E7578DABF4E9}" srcOrd="2" destOrd="0" presId="urn:microsoft.com/office/officeart/2008/layout/HorizontalMultiLevelHierarchy"/>
    <dgm:cxn modelId="{3CD6BE78-899D-433C-AC55-6B3173BA9EBB}" type="presParOf" srcId="{BF856013-438B-4D1E-862C-E7578DABF4E9}" destId="{50C8ABD3-21B4-4DF8-BDF2-019E93490A95}" srcOrd="0" destOrd="0" presId="urn:microsoft.com/office/officeart/2008/layout/HorizontalMultiLevelHierarchy"/>
    <dgm:cxn modelId="{8087B1BB-16AD-4D7B-B05C-115580438EA6}" type="presParOf" srcId="{86BB5609-6994-46DE-9AAE-A5E020BB5FD6}" destId="{9532D971-6A48-4208-8159-F8689E80229D}" srcOrd="3" destOrd="0" presId="urn:microsoft.com/office/officeart/2008/layout/HorizontalMultiLevelHierarchy"/>
    <dgm:cxn modelId="{9A0E4BD9-B416-4809-9833-A65E998C1609}" type="presParOf" srcId="{9532D971-6A48-4208-8159-F8689E80229D}" destId="{8BF6A60B-C382-4CBD-9C14-370323E85A3A}" srcOrd="0" destOrd="0" presId="urn:microsoft.com/office/officeart/2008/layout/HorizontalMultiLevelHierarchy"/>
    <dgm:cxn modelId="{BE6ADB18-BBD5-428D-99A8-AD4A4E6707FF}" type="presParOf" srcId="{9532D971-6A48-4208-8159-F8689E80229D}" destId="{689B89B2-E860-4DCE-B85E-9E030547E7D1}" srcOrd="1" destOrd="0" presId="urn:microsoft.com/office/officeart/2008/layout/HorizontalMultiLevelHierarchy"/>
    <dgm:cxn modelId="{015D3B1F-4C33-4272-8473-510B70DDDFE1}" type="presParOf" srcId="{86BB5609-6994-46DE-9AAE-A5E020BB5FD6}" destId="{AACE2574-FE8B-4E69-AD7F-FD403C0020D0}" srcOrd="4" destOrd="0" presId="urn:microsoft.com/office/officeart/2008/layout/HorizontalMultiLevelHierarchy"/>
    <dgm:cxn modelId="{CB9A2230-027F-46AB-A5BB-C0E3395DC87A}" type="presParOf" srcId="{AACE2574-FE8B-4E69-AD7F-FD403C0020D0}" destId="{8421F621-4302-4BF0-9C8C-1CD8834022F6}" srcOrd="0" destOrd="0" presId="urn:microsoft.com/office/officeart/2008/layout/HorizontalMultiLevelHierarchy"/>
    <dgm:cxn modelId="{6F15E055-408A-421A-8EE4-65A2C1EA0AA4}" type="presParOf" srcId="{86BB5609-6994-46DE-9AAE-A5E020BB5FD6}" destId="{65A2F534-4EEF-42ED-84DD-94B38098C5A0}" srcOrd="5" destOrd="0" presId="urn:microsoft.com/office/officeart/2008/layout/HorizontalMultiLevelHierarchy"/>
    <dgm:cxn modelId="{825F0358-F07E-4AE3-95FD-EBDF42D9AD2A}" type="presParOf" srcId="{65A2F534-4EEF-42ED-84DD-94B38098C5A0}" destId="{0DEEC320-D5C4-48E7-9716-CD22FEB42A65}" srcOrd="0" destOrd="0" presId="urn:microsoft.com/office/officeart/2008/layout/HorizontalMultiLevelHierarchy"/>
    <dgm:cxn modelId="{076376E1-E1F5-4E91-BFCA-FA5E11615A21}" type="presParOf" srcId="{65A2F534-4EEF-42ED-84DD-94B38098C5A0}" destId="{E6802C7A-BA3A-47C1-84DE-7AFAB4C8A2A1}" srcOrd="1" destOrd="0" presId="urn:microsoft.com/office/officeart/2008/layout/HorizontalMultiLevelHierarchy"/>
    <dgm:cxn modelId="{EC065FBC-EC34-420F-9086-028CDB0AD333}" type="presParOf" srcId="{86BB5609-6994-46DE-9AAE-A5E020BB5FD6}" destId="{29473FE0-1A43-40CF-B73B-B64C0831B3BE}" srcOrd="6" destOrd="0" presId="urn:microsoft.com/office/officeart/2008/layout/HorizontalMultiLevelHierarchy"/>
    <dgm:cxn modelId="{FE5194B4-4ABE-4EEE-B335-8553953F4520}" type="presParOf" srcId="{29473FE0-1A43-40CF-B73B-B64C0831B3BE}" destId="{B60DE769-2283-4CAD-924D-ECC06C7F8F4A}" srcOrd="0" destOrd="0" presId="urn:microsoft.com/office/officeart/2008/layout/HorizontalMultiLevelHierarchy"/>
    <dgm:cxn modelId="{1799B657-CEB1-4FEB-A0CF-0C602F970FE2}" type="presParOf" srcId="{86BB5609-6994-46DE-9AAE-A5E020BB5FD6}" destId="{F052023C-2998-4456-BE3B-5C50704042D2}" srcOrd="7" destOrd="0" presId="urn:microsoft.com/office/officeart/2008/layout/HorizontalMultiLevelHierarchy"/>
    <dgm:cxn modelId="{A74027EF-660C-486E-A5A5-736AC953E81F}" type="presParOf" srcId="{F052023C-2998-4456-BE3B-5C50704042D2}" destId="{9312B4B7-F400-485D-BB47-15E06656F0D1}" srcOrd="0" destOrd="0" presId="urn:microsoft.com/office/officeart/2008/layout/HorizontalMultiLevelHierarchy"/>
    <dgm:cxn modelId="{7C55B2C2-AF88-4217-9B2A-411DFB22C823}" type="presParOf" srcId="{F052023C-2998-4456-BE3B-5C50704042D2}" destId="{72E79863-E9DC-4C88-904F-1E739A58A441}" srcOrd="1" destOrd="0" presId="urn:microsoft.com/office/officeart/2008/layout/HorizontalMultiLevelHierarchy"/>
    <dgm:cxn modelId="{6F8D7434-B638-49AC-9920-C265B1AE381E}" type="presParOf" srcId="{86BB5609-6994-46DE-9AAE-A5E020BB5FD6}" destId="{4FCE22DC-BCCD-4189-B537-F15F6C8DCD68}" srcOrd="8" destOrd="0" presId="urn:microsoft.com/office/officeart/2008/layout/HorizontalMultiLevelHierarchy"/>
    <dgm:cxn modelId="{1F4A55E9-CF29-4759-BC31-81D6B6A06223}" type="presParOf" srcId="{4FCE22DC-BCCD-4189-B537-F15F6C8DCD68}" destId="{CD6AC08C-B382-41DB-92D3-C08AF1920FBF}" srcOrd="0" destOrd="0" presId="urn:microsoft.com/office/officeart/2008/layout/HorizontalMultiLevelHierarchy"/>
    <dgm:cxn modelId="{9C751931-8D94-4FB2-8436-8256942F9DA3}" type="presParOf" srcId="{86BB5609-6994-46DE-9AAE-A5E020BB5FD6}" destId="{CAA0E500-D35B-47EF-9671-BB1D40555776}" srcOrd="9" destOrd="0" presId="urn:microsoft.com/office/officeart/2008/layout/HorizontalMultiLevelHierarchy"/>
    <dgm:cxn modelId="{C93D8536-F41F-4A90-9C61-C67B2F77B266}" type="presParOf" srcId="{CAA0E500-D35B-47EF-9671-BB1D40555776}" destId="{7B7639F5-E70C-45FD-A571-B4B110D234C9}" srcOrd="0" destOrd="0" presId="urn:microsoft.com/office/officeart/2008/layout/HorizontalMultiLevelHierarchy"/>
    <dgm:cxn modelId="{65529FED-5A5D-413A-9F51-D7DEA2DC71A3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Plan de Acción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2400" dirty="0" smtClean="0"/>
            <a:t>Presentación Final</a:t>
          </a:r>
          <a:endParaRPr lang="es-CO" sz="2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600" dirty="0" err="1" smtClean="0"/>
            <a:t>Render</a:t>
          </a:r>
          <a:r>
            <a:rPr lang="es-CO" sz="1600" dirty="0" smtClean="0"/>
            <a:t> 2</a:t>
          </a:r>
          <a:endParaRPr lang="es-CO" sz="16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Modelo de Gestión y Coordinación.</a:t>
          </a:r>
          <a:endParaRPr lang="es-CO" sz="14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600" dirty="0" smtClean="0"/>
            <a:t>Hoja de Ruta</a:t>
          </a:r>
          <a:endParaRPr lang="es-CO" sz="1600" dirty="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3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3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CD153DD7-F477-4FE9-83DA-49EF64925C66}" type="pres">
      <dgm:prSet presAssocID="{3E0B3000-5430-4EA9-AFC0-3D8DC7F68408}" presName="root1" presStyleCnt="0"/>
      <dgm:spPr/>
    </dgm:pt>
    <dgm:pt modelId="{66C02985-832F-4788-A698-2A2699369FC0}" type="pres">
      <dgm:prSet presAssocID="{3E0B3000-5430-4EA9-AFC0-3D8DC7F68408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8D18F84-3FD5-41FF-A289-FDE53BCDC4F9}" type="pres">
      <dgm:prSet presAssocID="{3E0B3000-5430-4EA9-AFC0-3D8DC7F68408}" presName="level2hierChild" presStyleCnt="0"/>
      <dgm:spPr/>
    </dgm:pt>
    <dgm:pt modelId="{AACE2574-FE8B-4E69-AD7F-FD403C0020D0}" type="pres">
      <dgm:prSet presAssocID="{A0734F4E-3873-4C58-A0F0-F49C7B88CE47}" presName="conn2-1" presStyleLbl="parChTrans1D2" presStyleIdx="1" presStyleCnt="3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1" presStyleCnt="3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1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2" presStyleCnt="3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2" presStyleCnt="3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2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0423E8B9-4901-4D3E-B1DB-E0FE776310DA}" srcId="{FC8C57E7-D783-484B-BC6B-E087C4C2D9B7}" destId="{3E0B3000-5430-4EA9-AFC0-3D8DC7F68408}" srcOrd="1" destOrd="0" parTransId="{FCEE353B-4349-4AA0-9D0B-93BA32247BD1}" sibTransId="{4C78C0E6-AA02-4062-A50B-7818CF4C580B}"/>
    <dgm:cxn modelId="{FA00CE30-C616-4D52-BED1-92E4D4676C41}" type="presOf" srcId="{CB3E92A2-C604-4614-B2F9-F6C6810DD0AC}" destId="{319E1846-623E-45B8-8361-9923A4EEBF6F}" srcOrd="1" destOrd="0" presId="urn:microsoft.com/office/officeart/2008/layout/HorizontalMultiLevelHierarchy"/>
    <dgm:cxn modelId="{405F6803-3483-4985-BB96-7307AF128688}" srcId="{3E0B3000-5430-4EA9-AFC0-3D8DC7F68408}" destId="{DB1E3BC0-B89B-47BF-88CF-35D8DAD880D2}" srcOrd="1" destOrd="0" parTransId="{5AB99E70-0C1B-42CE-BAA5-2F925C2E9AD3}" sibTransId="{6074628A-A2C1-4357-A52E-80F2CF852A3C}"/>
    <dgm:cxn modelId="{F5314466-A6DB-4785-B532-59FAA6B30307}" type="presOf" srcId="{E8A24443-2356-4482-B173-9CFD07E00987}" destId="{0DEEC320-D5C4-48E7-9716-CD22FEB42A65}" srcOrd="0" destOrd="0" presId="urn:microsoft.com/office/officeart/2008/layout/HorizontalMultiLevelHierarchy"/>
    <dgm:cxn modelId="{E72E4458-3C4A-4754-BABF-E0146DE8376F}" type="presOf" srcId="{CB3E92A2-C604-4614-B2F9-F6C6810DD0AC}" destId="{0D1EB118-36B7-47B5-A155-7B0EA52470EB}" srcOrd="0" destOrd="0" presId="urn:microsoft.com/office/officeart/2008/layout/HorizontalMultiLevelHierarchy"/>
    <dgm:cxn modelId="{47D01E14-49FF-46C6-BA4D-0024FF301084}" type="presOf" srcId="{A0734F4E-3873-4C58-A0F0-F49C7B88CE47}" destId="{8421F621-4302-4BF0-9C8C-1CD8834022F6}" srcOrd="1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C7A39C3D-6330-415C-B0B3-7A96D6035BAD}" type="presOf" srcId="{2554C251-C690-42D7-870B-12233878F818}" destId="{452751E8-784F-4AFE-B9EF-A2DC27522ED8}" srcOrd="0" destOrd="0" presId="urn:microsoft.com/office/officeart/2008/layout/HorizontalMultiLevelHierarchy"/>
    <dgm:cxn modelId="{9E8F4476-1F77-4ABC-BB9A-66DE0C5FDC3C}" type="presOf" srcId="{5AB99E70-0C1B-42CE-BAA5-2F925C2E9AD3}" destId="{4FCE22DC-BCCD-4189-B537-F15F6C8DCD68}" srcOrd="0" destOrd="0" presId="urn:microsoft.com/office/officeart/2008/layout/HorizontalMultiLevelHierarchy"/>
    <dgm:cxn modelId="{89080596-834D-4959-9B37-9E04D41A079C}" type="presOf" srcId="{3A934019-6B72-434C-ACA4-5CAA518B4DB2}" destId="{1D4EAF23-F1B2-4659-AF63-72830AB40855}" srcOrd="0" destOrd="0" presId="urn:microsoft.com/office/officeart/2008/layout/HorizontalMultiLevelHierarchy"/>
    <dgm:cxn modelId="{E431701B-A6C3-4BF7-9CE4-0C8EF647BF78}" type="presOf" srcId="{A0734F4E-3873-4C58-A0F0-F49C7B88CE47}" destId="{AACE2574-FE8B-4E69-AD7F-FD403C0020D0}" srcOrd="0" destOrd="0" presId="urn:microsoft.com/office/officeart/2008/layout/HorizontalMultiLevelHierarchy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D2432966-51CF-4ABB-A1A1-AEC5487DB674}" type="presOf" srcId="{DB1E3BC0-B89B-47BF-88CF-35D8DAD880D2}" destId="{7B7639F5-E70C-45FD-A571-B4B110D234C9}" srcOrd="0" destOrd="0" presId="urn:microsoft.com/office/officeart/2008/layout/HorizontalMultiLevelHierarchy"/>
    <dgm:cxn modelId="{D87CD662-722E-40AB-9E28-DD8F0CF69FAC}" type="presOf" srcId="{3E0B3000-5430-4EA9-AFC0-3D8DC7F68408}" destId="{66C02985-832F-4788-A698-2A2699369FC0}" srcOrd="0" destOrd="0" presId="urn:microsoft.com/office/officeart/2008/layout/HorizontalMultiLevelHierarchy"/>
    <dgm:cxn modelId="{96FDD7DB-2DA3-40DA-9210-0074D1B6DEF4}" type="presOf" srcId="{5AB99E70-0C1B-42CE-BAA5-2F925C2E9AD3}" destId="{CD6AC08C-B382-41DB-92D3-C08AF1920FBF}" srcOrd="1" destOrd="0" presId="urn:microsoft.com/office/officeart/2008/layout/HorizontalMultiLevelHierarchy"/>
    <dgm:cxn modelId="{6E9AEB55-F919-4331-A354-EB35CC0A666A}" type="presOf" srcId="{FC8C57E7-D783-484B-BC6B-E087C4C2D9B7}" destId="{F6FE8F0C-79E9-4774-90F4-E3D73837ADF7}" srcOrd="0" destOrd="0" presId="urn:microsoft.com/office/officeart/2008/layout/HorizontalMultiLevelHierarchy"/>
    <dgm:cxn modelId="{318F3DEF-FAAC-4EBA-B98F-9F0C3F1C4E15}" srcId="{3E0B3000-5430-4EA9-AFC0-3D8DC7F68408}" destId="{E8A24443-2356-4482-B173-9CFD07E00987}" srcOrd="0" destOrd="0" parTransId="{A0734F4E-3873-4C58-A0F0-F49C7B88CE47}" sibTransId="{BF7B474B-4BA4-4EAE-8384-6863D242BFC6}"/>
    <dgm:cxn modelId="{2E942C51-F145-402E-ADBD-0BAAFBC5EEAE}" type="presParOf" srcId="{F6FE8F0C-79E9-4774-90F4-E3D73837ADF7}" destId="{2269DEB1-A098-4117-9F8C-7F609C21960F}" srcOrd="0" destOrd="0" presId="urn:microsoft.com/office/officeart/2008/layout/HorizontalMultiLevelHierarchy"/>
    <dgm:cxn modelId="{3A54C5AD-7E05-4025-B20C-534BAF0F9F04}" type="presParOf" srcId="{2269DEB1-A098-4117-9F8C-7F609C21960F}" destId="{1D4EAF23-F1B2-4659-AF63-72830AB40855}" srcOrd="0" destOrd="0" presId="urn:microsoft.com/office/officeart/2008/layout/HorizontalMultiLevelHierarchy"/>
    <dgm:cxn modelId="{90E4ECDD-08C1-464B-B030-1F12F4B48858}" type="presParOf" srcId="{2269DEB1-A098-4117-9F8C-7F609C21960F}" destId="{BA8B110D-5373-4226-B088-2B7FFCE31967}" srcOrd="1" destOrd="0" presId="urn:microsoft.com/office/officeart/2008/layout/HorizontalMultiLevelHierarchy"/>
    <dgm:cxn modelId="{0F8338EE-020E-4BD2-99E5-22EFA69A074C}" type="presParOf" srcId="{BA8B110D-5373-4226-B088-2B7FFCE31967}" destId="{0D1EB118-36B7-47B5-A155-7B0EA52470EB}" srcOrd="0" destOrd="0" presId="urn:microsoft.com/office/officeart/2008/layout/HorizontalMultiLevelHierarchy"/>
    <dgm:cxn modelId="{1A610B55-1D86-47AE-9358-8246A663999C}" type="presParOf" srcId="{0D1EB118-36B7-47B5-A155-7B0EA52470EB}" destId="{319E1846-623E-45B8-8361-9923A4EEBF6F}" srcOrd="0" destOrd="0" presId="urn:microsoft.com/office/officeart/2008/layout/HorizontalMultiLevelHierarchy"/>
    <dgm:cxn modelId="{6E18769E-084F-4B0D-8AA8-E2239D6AF94F}" type="presParOf" srcId="{BA8B110D-5373-4226-B088-2B7FFCE31967}" destId="{C95335D4-FB31-4AEA-AFF7-6E497C219481}" srcOrd="1" destOrd="0" presId="urn:microsoft.com/office/officeart/2008/layout/HorizontalMultiLevelHierarchy"/>
    <dgm:cxn modelId="{A1E03CD8-6B49-4CE8-81DA-9FBD2215138A}" type="presParOf" srcId="{C95335D4-FB31-4AEA-AFF7-6E497C219481}" destId="{452751E8-784F-4AFE-B9EF-A2DC27522ED8}" srcOrd="0" destOrd="0" presId="urn:microsoft.com/office/officeart/2008/layout/HorizontalMultiLevelHierarchy"/>
    <dgm:cxn modelId="{3A35138D-9542-4CAA-872A-A127BB04138C}" type="presParOf" srcId="{C95335D4-FB31-4AEA-AFF7-6E497C219481}" destId="{ED93F27F-4A3D-454B-A2E2-C696904495D6}" srcOrd="1" destOrd="0" presId="urn:microsoft.com/office/officeart/2008/layout/HorizontalMultiLevelHierarchy"/>
    <dgm:cxn modelId="{68E2F840-7C33-4060-9F48-1E474C63FC13}" type="presParOf" srcId="{F6FE8F0C-79E9-4774-90F4-E3D73837ADF7}" destId="{CD153DD7-F477-4FE9-83DA-49EF64925C66}" srcOrd="1" destOrd="0" presId="urn:microsoft.com/office/officeart/2008/layout/HorizontalMultiLevelHierarchy"/>
    <dgm:cxn modelId="{7EE42C2F-50C2-4166-81E8-9A868F6DF99A}" type="presParOf" srcId="{CD153DD7-F477-4FE9-83DA-49EF64925C66}" destId="{66C02985-832F-4788-A698-2A2699369FC0}" srcOrd="0" destOrd="0" presId="urn:microsoft.com/office/officeart/2008/layout/HorizontalMultiLevelHierarchy"/>
    <dgm:cxn modelId="{5AE868AD-BFFA-41CF-BF84-0B08EDE1627D}" type="presParOf" srcId="{CD153DD7-F477-4FE9-83DA-49EF64925C66}" destId="{A8D18F84-3FD5-41FF-A289-FDE53BCDC4F9}" srcOrd="1" destOrd="0" presId="urn:microsoft.com/office/officeart/2008/layout/HorizontalMultiLevelHierarchy"/>
    <dgm:cxn modelId="{DB1B0F97-098B-4E67-A9E8-D228040F48F3}" type="presParOf" srcId="{A8D18F84-3FD5-41FF-A289-FDE53BCDC4F9}" destId="{AACE2574-FE8B-4E69-AD7F-FD403C0020D0}" srcOrd="0" destOrd="0" presId="urn:microsoft.com/office/officeart/2008/layout/HorizontalMultiLevelHierarchy"/>
    <dgm:cxn modelId="{E5B6C6F9-AF32-4FD8-A454-4F9F9075D244}" type="presParOf" srcId="{AACE2574-FE8B-4E69-AD7F-FD403C0020D0}" destId="{8421F621-4302-4BF0-9C8C-1CD8834022F6}" srcOrd="0" destOrd="0" presId="urn:microsoft.com/office/officeart/2008/layout/HorizontalMultiLevelHierarchy"/>
    <dgm:cxn modelId="{A2655827-D9A6-4F1A-A2D3-240D53F0EFB8}" type="presParOf" srcId="{A8D18F84-3FD5-41FF-A289-FDE53BCDC4F9}" destId="{65A2F534-4EEF-42ED-84DD-94B38098C5A0}" srcOrd="1" destOrd="0" presId="urn:microsoft.com/office/officeart/2008/layout/HorizontalMultiLevelHierarchy"/>
    <dgm:cxn modelId="{F7370CEA-74AE-4FDE-BA91-ECEA7E37898D}" type="presParOf" srcId="{65A2F534-4EEF-42ED-84DD-94B38098C5A0}" destId="{0DEEC320-D5C4-48E7-9716-CD22FEB42A65}" srcOrd="0" destOrd="0" presId="urn:microsoft.com/office/officeart/2008/layout/HorizontalMultiLevelHierarchy"/>
    <dgm:cxn modelId="{63E4C039-C450-4BDF-A9BD-EEAC1BF72B95}" type="presParOf" srcId="{65A2F534-4EEF-42ED-84DD-94B38098C5A0}" destId="{E6802C7A-BA3A-47C1-84DE-7AFAB4C8A2A1}" srcOrd="1" destOrd="0" presId="urn:microsoft.com/office/officeart/2008/layout/HorizontalMultiLevelHierarchy"/>
    <dgm:cxn modelId="{8DEB6367-BBFA-4EBB-865C-CC107B183950}" type="presParOf" srcId="{A8D18F84-3FD5-41FF-A289-FDE53BCDC4F9}" destId="{4FCE22DC-BCCD-4189-B537-F15F6C8DCD68}" srcOrd="2" destOrd="0" presId="urn:microsoft.com/office/officeart/2008/layout/HorizontalMultiLevelHierarchy"/>
    <dgm:cxn modelId="{4E362075-49AF-4000-B556-AC41E3429A2D}" type="presParOf" srcId="{4FCE22DC-BCCD-4189-B537-F15F6C8DCD68}" destId="{CD6AC08C-B382-41DB-92D3-C08AF1920FBF}" srcOrd="0" destOrd="0" presId="urn:microsoft.com/office/officeart/2008/layout/HorizontalMultiLevelHierarchy"/>
    <dgm:cxn modelId="{3AFF0C8D-DF7D-4B1B-A314-ECE8B2D1D17A}" type="presParOf" srcId="{A8D18F84-3FD5-41FF-A289-FDE53BCDC4F9}" destId="{CAA0E500-D35B-47EF-9671-BB1D40555776}" srcOrd="3" destOrd="0" presId="urn:microsoft.com/office/officeart/2008/layout/HorizontalMultiLevelHierarchy"/>
    <dgm:cxn modelId="{3DAFF3F2-A058-4E36-AA03-E8D1AE0E8999}" type="presParOf" srcId="{CAA0E500-D35B-47EF-9671-BB1D40555776}" destId="{7B7639F5-E70C-45FD-A571-B4B110D234C9}" srcOrd="0" destOrd="0" presId="urn:microsoft.com/office/officeart/2008/layout/HorizontalMultiLevelHierarchy"/>
    <dgm:cxn modelId="{86570139-7764-48B2-89AA-2605435B10A9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AD808-158A-4643-980A-56B7FDBC2D0C}">
      <dsp:nvSpPr>
        <dsp:cNvPr id="0" name=""/>
        <dsp:cNvSpPr/>
      </dsp:nvSpPr>
      <dsp:spPr>
        <a:xfrm>
          <a:off x="4191504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Equipo de Apoyo </a:t>
          </a:r>
          <a:endParaRPr lang="es-CO" sz="900" kern="1200" dirty="0"/>
        </a:p>
      </dsp:txBody>
      <dsp:txXfrm>
        <a:off x="4977504" y="3114517"/>
        <a:ext cx="1709088" cy="926554"/>
      </dsp:txXfrm>
    </dsp:sp>
    <dsp:sp modelId="{128E8074-2814-4DD2-B1C3-AD55D32A2E49}">
      <dsp:nvSpPr>
        <dsp:cNvPr id="0" name=""/>
        <dsp:cNvSpPr/>
      </dsp:nvSpPr>
      <dsp:spPr>
        <a:xfrm>
          <a:off x="619435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Especialistas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3114517"/>
        <a:ext cx="1709088" cy="926554"/>
      </dsp:txXfrm>
    </dsp:sp>
    <dsp:sp modelId="{9318DF45-FE82-45F0-9818-D2B58EBB4718}">
      <dsp:nvSpPr>
        <dsp:cNvPr id="0" name=""/>
        <dsp:cNvSpPr/>
      </dsp:nvSpPr>
      <dsp:spPr>
        <a:xfrm>
          <a:off x="4243481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Gerente de Proyecto</a:t>
          </a:r>
          <a:endParaRPr lang="es-CO" sz="1000" kern="1200" dirty="0">
            <a:latin typeface="Century Gothic" panose="020B0502020202020204" pitchFamily="34" charset="0"/>
          </a:endParaRPr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Coordinador SC</a:t>
          </a:r>
          <a:endParaRPr lang="es-CO" sz="1000" kern="1200" dirty="0"/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Responsables de frentes</a:t>
          </a:r>
          <a:endParaRPr lang="es-CO" sz="1000" kern="1200" dirty="0">
            <a:latin typeface="Century Gothic" panose="020B0502020202020204" pitchFamily="34" charset="0"/>
          </a:endParaRPr>
        </a:p>
      </dsp:txBody>
      <dsp:txXfrm>
        <a:off x="5029481" y="22929"/>
        <a:ext cx="1709088" cy="926554"/>
      </dsp:txXfrm>
    </dsp:sp>
    <dsp:sp modelId="{2EED38CA-184E-4A8D-B423-C7AC57E4AE00}">
      <dsp:nvSpPr>
        <dsp:cNvPr id="0" name=""/>
        <dsp:cNvSpPr/>
      </dsp:nvSpPr>
      <dsp:spPr>
        <a:xfrm>
          <a:off x="619435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22929"/>
        <a:ext cx="1709088" cy="926554"/>
      </dsp:txXfrm>
    </dsp:sp>
    <dsp:sp modelId="{E8016B90-DF60-416F-BB11-87FC4BE519FB}">
      <dsp:nvSpPr>
        <dsp:cNvPr id="0" name=""/>
        <dsp:cNvSpPr/>
      </dsp:nvSpPr>
      <dsp:spPr>
        <a:xfrm>
          <a:off x="1867074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DE DIRECCION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>
        <a:off x="2382482" y="747055"/>
        <a:ext cx="1244304" cy="1244304"/>
      </dsp:txXfrm>
    </dsp:sp>
    <dsp:sp modelId="{C4F6D10C-1D9E-4BA0-ADA9-02B1355B4837}">
      <dsp:nvSpPr>
        <dsp:cNvPr id="0" name=""/>
        <dsp:cNvSpPr/>
      </dsp:nvSpPr>
      <dsp:spPr>
        <a:xfrm rot="5400000">
          <a:off x="3708066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OPERATIVO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 rot="-5400000">
        <a:off x="3708066" y="747055"/>
        <a:ext cx="1244304" cy="1244304"/>
      </dsp:txXfrm>
    </dsp:sp>
    <dsp:sp modelId="{29E729AA-3832-48B4-83E4-9F5A2E649B33}">
      <dsp:nvSpPr>
        <dsp:cNvPr id="0" name=""/>
        <dsp:cNvSpPr/>
      </dsp:nvSpPr>
      <dsp:spPr>
        <a:xfrm rot="10800000">
          <a:off x="3708066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TEAM</a:t>
          </a:r>
          <a:endParaRPr lang="es-CO" sz="1100" b="1" kern="1200" dirty="0">
            <a:latin typeface="Century Gothic" panose="020B0502020202020204" pitchFamily="34" charset="0"/>
          </a:endParaRPr>
        </a:p>
      </dsp:txBody>
      <dsp:txXfrm rot="10800000">
        <a:off x="3708066" y="2072640"/>
        <a:ext cx="1244304" cy="1244304"/>
      </dsp:txXfrm>
    </dsp:sp>
    <dsp:sp modelId="{AE609440-A167-4206-8EC4-0FCF153A4289}">
      <dsp:nvSpPr>
        <dsp:cNvPr id="0" name=""/>
        <dsp:cNvSpPr/>
      </dsp:nvSpPr>
      <dsp:spPr>
        <a:xfrm rot="16200000">
          <a:off x="1867074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INTEGRADOR</a:t>
          </a:r>
        </a:p>
      </dsp:txBody>
      <dsp:txXfrm rot="5400000">
        <a:off x="2382482" y="2072640"/>
        <a:ext cx="1244304" cy="1244304"/>
      </dsp:txXfrm>
    </dsp:sp>
    <dsp:sp modelId="{E3386FAB-2C61-4C15-B36B-E542DC54224D}">
      <dsp:nvSpPr>
        <dsp:cNvPr id="0" name=""/>
        <dsp:cNvSpPr/>
      </dsp:nvSpPr>
      <dsp:spPr>
        <a:xfrm>
          <a:off x="3167814" y="14505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D70A0309-A5E9-4707-B745-610DF88F8EDB}">
      <dsp:nvSpPr>
        <dsp:cNvPr id="0" name=""/>
        <dsp:cNvSpPr/>
      </dsp:nvSpPr>
      <dsp:spPr>
        <a:xfrm rot="10800000">
          <a:off x="3167814" y="16537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AD808-158A-4643-980A-56B7FDBC2D0C}">
      <dsp:nvSpPr>
        <dsp:cNvPr id="0" name=""/>
        <dsp:cNvSpPr/>
      </dsp:nvSpPr>
      <dsp:spPr>
        <a:xfrm>
          <a:off x="4191504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Equipo de Apoyo </a:t>
          </a:r>
          <a:endParaRPr lang="es-CO" sz="900" kern="1200" dirty="0"/>
        </a:p>
      </dsp:txBody>
      <dsp:txXfrm>
        <a:off x="4977504" y="3114517"/>
        <a:ext cx="1709088" cy="926554"/>
      </dsp:txXfrm>
    </dsp:sp>
    <dsp:sp modelId="{128E8074-2814-4DD2-B1C3-AD55D32A2E49}">
      <dsp:nvSpPr>
        <dsp:cNvPr id="0" name=""/>
        <dsp:cNvSpPr/>
      </dsp:nvSpPr>
      <dsp:spPr>
        <a:xfrm>
          <a:off x="619435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Especialistas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3114517"/>
        <a:ext cx="1709088" cy="926554"/>
      </dsp:txXfrm>
    </dsp:sp>
    <dsp:sp modelId="{9318DF45-FE82-45F0-9818-D2B58EBB4718}">
      <dsp:nvSpPr>
        <dsp:cNvPr id="0" name=""/>
        <dsp:cNvSpPr/>
      </dsp:nvSpPr>
      <dsp:spPr>
        <a:xfrm>
          <a:off x="4243481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Gerente de Proyecto</a:t>
          </a:r>
          <a:endParaRPr lang="es-CO" sz="1000" kern="1200" dirty="0">
            <a:latin typeface="Century Gothic" panose="020B0502020202020204" pitchFamily="34" charset="0"/>
          </a:endParaRPr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Coordinador SC</a:t>
          </a:r>
          <a:endParaRPr lang="es-CO" sz="1000" kern="1200" dirty="0"/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Responsables de frentes</a:t>
          </a:r>
          <a:endParaRPr lang="es-CO" sz="1000" kern="1200" dirty="0">
            <a:latin typeface="Century Gothic" panose="020B0502020202020204" pitchFamily="34" charset="0"/>
          </a:endParaRPr>
        </a:p>
      </dsp:txBody>
      <dsp:txXfrm>
        <a:off x="5029481" y="22929"/>
        <a:ext cx="1709088" cy="926554"/>
      </dsp:txXfrm>
    </dsp:sp>
    <dsp:sp modelId="{2EED38CA-184E-4A8D-B423-C7AC57E4AE00}">
      <dsp:nvSpPr>
        <dsp:cNvPr id="0" name=""/>
        <dsp:cNvSpPr/>
      </dsp:nvSpPr>
      <dsp:spPr>
        <a:xfrm>
          <a:off x="619435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22929"/>
        <a:ext cx="1709088" cy="926554"/>
      </dsp:txXfrm>
    </dsp:sp>
    <dsp:sp modelId="{E8016B90-DF60-416F-BB11-87FC4BE519FB}">
      <dsp:nvSpPr>
        <dsp:cNvPr id="0" name=""/>
        <dsp:cNvSpPr/>
      </dsp:nvSpPr>
      <dsp:spPr>
        <a:xfrm>
          <a:off x="1867074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DE DIRECCION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>
        <a:off x="2382482" y="747055"/>
        <a:ext cx="1244304" cy="1244304"/>
      </dsp:txXfrm>
    </dsp:sp>
    <dsp:sp modelId="{C4F6D10C-1D9E-4BA0-ADA9-02B1355B4837}">
      <dsp:nvSpPr>
        <dsp:cNvPr id="0" name=""/>
        <dsp:cNvSpPr/>
      </dsp:nvSpPr>
      <dsp:spPr>
        <a:xfrm rot="5400000">
          <a:off x="3708066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OPERATIVO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 rot="-5400000">
        <a:off x="3708066" y="747055"/>
        <a:ext cx="1244304" cy="1244304"/>
      </dsp:txXfrm>
    </dsp:sp>
    <dsp:sp modelId="{29E729AA-3832-48B4-83E4-9F5A2E649B33}">
      <dsp:nvSpPr>
        <dsp:cNvPr id="0" name=""/>
        <dsp:cNvSpPr/>
      </dsp:nvSpPr>
      <dsp:spPr>
        <a:xfrm rot="10800000">
          <a:off x="3708066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TEAM</a:t>
          </a:r>
          <a:endParaRPr lang="es-CO" sz="1100" b="1" kern="1200" dirty="0">
            <a:latin typeface="Century Gothic" panose="020B0502020202020204" pitchFamily="34" charset="0"/>
          </a:endParaRPr>
        </a:p>
      </dsp:txBody>
      <dsp:txXfrm rot="10800000">
        <a:off x="3708066" y="2072640"/>
        <a:ext cx="1244304" cy="1244304"/>
      </dsp:txXfrm>
    </dsp:sp>
    <dsp:sp modelId="{AE609440-A167-4206-8EC4-0FCF153A4289}">
      <dsp:nvSpPr>
        <dsp:cNvPr id="0" name=""/>
        <dsp:cNvSpPr/>
      </dsp:nvSpPr>
      <dsp:spPr>
        <a:xfrm rot="16200000">
          <a:off x="1867074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INTEGRADOR</a:t>
          </a:r>
        </a:p>
      </dsp:txBody>
      <dsp:txXfrm rot="5400000">
        <a:off x="2382482" y="2072640"/>
        <a:ext cx="1244304" cy="1244304"/>
      </dsp:txXfrm>
    </dsp:sp>
    <dsp:sp modelId="{E3386FAB-2C61-4C15-B36B-E542DC54224D}">
      <dsp:nvSpPr>
        <dsp:cNvPr id="0" name=""/>
        <dsp:cNvSpPr/>
      </dsp:nvSpPr>
      <dsp:spPr>
        <a:xfrm>
          <a:off x="3167814" y="14505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D70A0309-A5E9-4707-B745-610DF88F8EDB}">
      <dsp:nvSpPr>
        <dsp:cNvPr id="0" name=""/>
        <dsp:cNvSpPr/>
      </dsp:nvSpPr>
      <dsp:spPr>
        <a:xfrm rot="10800000">
          <a:off x="3167814" y="16537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65CA6-43BD-446C-92F8-169476895927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2048-51CF-4A32-AC99-F2D0B6DDAB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0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Todas las entidades del estado por normatividad gubernamental tienen asignados unos presupuestos y la ejecución del mismo para proyectos o planes determinados por ella misma.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En algunas ocasiones los presupuestos asignados a los municipios no son suficientes para lograr ejecutar lo planeado. 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Desde la perspectiva del proyecto de implementación de una Smart Cities, se han analizado las diferentes alternativas financieras que tienen las entidades (alcaldías y gobernaciones) para poder hacer viables los proyectos de implementación de Smart Cities.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BECE4-4932-41C0-93D2-0EA84305A3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542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2048-51CF-4A32-AC99-F2D0B6DDABCA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210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Todas las entidades del estado por normatividad gubernamental tienen asignados unos presupuestos y la ejecución del mismo para proyectos o planes determinados por ella misma.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En algunas ocasiones los presupuestos asignados a los municipios no son suficientes para lograr ejecutar lo planeado. 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Desde la perspectiva del proyecto de implementación de una Smart Cities, se han analizado las diferentes alternativas financieras que tienen las entidades (alcaldías y gobernaciones) para poder hacer viables los proyectos de implementación de Smart Cities.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BECE4-4932-41C0-93D2-0EA84305A3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554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Todas las entidades del estado por normatividad gubernamental tienen asignados unos presupuestos y la ejecución del mismo para proyectos o planes determinados por ella misma.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En algunas ocasiones los presupuestos asignados a los municipios no son suficientes para lograr ejecutar lo planeado. 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Desde la perspectiva del proyecto de implementación de una Smart Cities, se han analizado las diferentes alternativas financieras que tienen las entidades (alcaldías y gobernaciones) para poder hacer viables los proyectos de implementación de Smart Cities.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BECE4-4932-41C0-93D2-0EA84305A3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93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2048-51CF-4A32-AC99-F2D0B6DDABCA}" type="slidenum">
              <a:rPr lang="es-CO" smtClean="0">
                <a:solidFill>
                  <a:prstClr val="black"/>
                </a:solidFill>
              </a:rPr>
              <a:pPr/>
              <a:t>12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8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989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933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995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0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742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972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1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196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03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11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783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EA217-F5E5-4F5A-AC9B-5B13765DAA86}" type="datetimeFigureOut">
              <a:rPr lang="es-CO" smtClean="0"/>
              <a:t>6/07/2016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59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61 Conector"/>
          <p:cNvSpPr/>
          <p:nvPr/>
        </p:nvSpPr>
        <p:spPr>
          <a:xfrm>
            <a:off x="494814" y="2530408"/>
            <a:ext cx="11361032" cy="6261176"/>
          </a:xfrm>
          <a:prstGeom prst="flowChartConnector">
            <a:avLst/>
          </a:prstGeom>
          <a:solidFill>
            <a:srgbClr val="C00000">
              <a:alpha val="76863"/>
            </a:srgbClr>
          </a:solidFill>
          <a:ln w="3175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2" name="131 Conector"/>
          <p:cNvSpPr/>
          <p:nvPr/>
        </p:nvSpPr>
        <p:spPr>
          <a:xfrm>
            <a:off x="1199475" y="2832687"/>
            <a:ext cx="9959779" cy="5603107"/>
          </a:xfrm>
          <a:prstGeom prst="flowChartConnector">
            <a:avLst/>
          </a:prstGeom>
          <a:solidFill>
            <a:srgbClr val="925C97">
              <a:alpha val="89804"/>
            </a:srgbClr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1" name="130 Conector"/>
          <p:cNvSpPr/>
          <p:nvPr/>
        </p:nvSpPr>
        <p:spPr>
          <a:xfrm>
            <a:off x="2105506" y="2971839"/>
            <a:ext cx="8231223" cy="4630667"/>
          </a:xfrm>
          <a:prstGeom prst="flowChartConnector">
            <a:avLst/>
          </a:prstGeom>
          <a:solidFill>
            <a:srgbClr val="6480A4"/>
          </a:solidFill>
          <a:ln w="3175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0" name="129 Conector"/>
          <p:cNvSpPr/>
          <p:nvPr/>
        </p:nvSpPr>
        <p:spPr>
          <a:xfrm>
            <a:off x="3151394" y="3547627"/>
            <a:ext cx="6184240" cy="3479088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8" name="127 Conector"/>
          <p:cNvSpPr/>
          <p:nvPr/>
        </p:nvSpPr>
        <p:spPr>
          <a:xfrm>
            <a:off x="4131556" y="4099040"/>
            <a:ext cx="4223918" cy="2376264"/>
          </a:xfrm>
          <a:prstGeom prst="flowChartConnector">
            <a:avLst/>
          </a:prstGeom>
          <a:solidFill>
            <a:srgbClr val="FFC000"/>
          </a:solidFill>
          <a:ln w="3175">
            <a:noFill/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86928" y="690787"/>
            <a:ext cx="1177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>
                <a:latin typeface="Helvetica Neue" charset="0"/>
                <a:ea typeface="Helvetica Neue" charset="0"/>
                <a:cs typeface="Helvetica Neue" charset="0"/>
              </a:rPr>
              <a:t>El desarrollo del modelo de la solución de Smart Cities está segmentado en los siguientes frentes de trabajo:</a:t>
            </a:r>
            <a:endParaRPr lang="es-CO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72 Conector"/>
          <p:cNvSpPr/>
          <p:nvPr/>
        </p:nvSpPr>
        <p:spPr>
          <a:xfrm>
            <a:off x="5051369" y="4616502"/>
            <a:ext cx="2384291" cy="1341340"/>
          </a:xfrm>
          <a:prstGeom prst="flowChartConnector">
            <a:avLst/>
          </a:prstGeom>
          <a:solidFill>
            <a:srgbClr val="102031"/>
          </a:solidFill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0" name="79 Conector recto"/>
          <p:cNvCxnSpPr>
            <a:stCxn id="82" idx="6"/>
            <a:endCxn id="141" idx="2"/>
          </p:cNvCxnSpPr>
          <p:nvPr/>
        </p:nvCxnSpPr>
        <p:spPr>
          <a:xfrm flipV="1">
            <a:off x="7299494" y="3527122"/>
            <a:ext cx="3972887" cy="1023083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81 Conector"/>
          <p:cNvSpPr/>
          <p:nvPr/>
        </p:nvSpPr>
        <p:spPr>
          <a:xfrm>
            <a:off x="7107497" y="4478196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1" name="140 Conector"/>
          <p:cNvSpPr/>
          <p:nvPr/>
        </p:nvSpPr>
        <p:spPr>
          <a:xfrm>
            <a:off x="11272380" y="3455113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2" name="141 Rectángulo"/>
          <p:cNvSpPr/>
          <p:nvPr/>
        </p:nvSpPr>
        <p:spPr>
          <a:xfrm>
            <a:off x="11249861" y="3411567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Investigación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6" name="145 Conector recto"/>
          <p:cNvCxnSpPr>
            <a:stCxn id="147" idx="2"/>
            <a:endCxn id="148" idx="6"/>
          </p:cNvCxnSpPr>
          <p:nvPr/>
        </p:nvCxnSpPr>
        <p:spPr>
          <a:xfrm flipH="1" flipV="1">
            <a:off x="1107692" y="3664120"/>
            <a:ext cx="4079842" cy="886084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146 Conector"/>
          <p:cNvSpPr/>
          <p:nvPr/>
        </p:nvSpPr>
        <p:spPr>
          <a:xfrm>
            <a:off x="5187534" y="4478196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8" name="147 Conector"/>
          <p:cNvSpPr/>
          <p:nvPr/>
        </p:nvSpPr>
        <p:spPr>
          <a:xfrm>
            <a:off x="915695" y="3592112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148 Rectángulo"/>
          <p:cNvSpPr/>
          <p:nvPr/>
        </p:nvSpPr>
        <p:spPr>
          <a:xfrm>
            <a:off x="-70175" y="3535867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Módulos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5" name="154 Conector">
            <a:hlinkClick r:id="" action="ppaction://noaction"/>
          </p:cNvPr>
          <p:cNvSpPr/>
          <p:nvPr/>
        </p:nvSpPr>
        <p:spPr>
          <a:xfrm>
            <a:off x="6652903" y="4249129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6" name="155 Conector"/>
          <p:cNvSpPr/>
          <p:nvPr/>
        </p:nvSpPr>
        <p:spPr>
          <a:xfrm>
            <a:off x="5616731" y="4249129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7" name="156 Conector recto"/>
          <p:cNvCxnSpPr>
            <a:stCxn id="155" idx="6"/>
            <a:endCxn id="163" idx="2"/>
          </p:cNvCxnSpPr>
          <p:nvPr/>
        </p:nvCxnSpPr>
        <p:spPr>
          <a:xfrm flipV="1">
            <a:off x="6844900" y="3212793"/>
            <a:ext cx="4096433" cy="1108344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162 Conector"/>
          <p:cNvSpPr/>
          <p:nvPr/>
        </p:nvSpPr>
        <p:spPr>
          <a:xfrm>
            <a:off x="10941333" y="3140785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4" name="163 Rectángulo"/>
          <p:cNvSpPr/>
          <p:nvPr/>
        </p:nvSpPr>
        <p:spPr>
          <a:xfrm>
            <a:off x="10876486" y="3084540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6" name="165 Conector"/>
          <p:cNvSpPr/>
          <p:nvPr/>
        </p:nvSpPr>
        <p:spPr>
          <a:xfrm>
            <a:off x="10554366" y="2861582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7" name="166 Rectángulo"/>
          <p:cNvSpPr/>
          <p:nvPr/>
        </p:nvSpPr>
        <p:spPr>
          <a:xfrm>
            <a:off x="10421794" y="2769180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Negocio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0" name="169 Conector recto"/>
          <p:cNvCxnSpPr>
            <a:stCxn id="156" idx="2"/>
            <a:endCxn id="172" idx="6"/>
          </p:cNvCxnSpPr>
          <p:nvPr/>
        </p:nvCxnSpPr>
        <p:spPr>
          <a:xfrm flipH="1" flipV="1">
            <a:off x="1417616" y="3365467"/>
            <a:ext cx="4199116" cy="955671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171 Conector"/>
          <p:cNvSpPr/>
          <p:nvPr/>
        </p:nvSpPr>
        <p:spPr>
          <a:xfrm>
            <a:off x="1225619" y="3293458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172 Rectángulo"/>
          <p:cNvSpPr/>
          <p:nvPr/>
        </p:nvSpPr>
        <p:spPr>
          <a:xfrm>
            <a:off x="240396" y="3209695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Estructura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6" name="175 Conector recto"/>
          <p:cNvCxnSpPr>
            <a:stCxn id="174" idx="6"/>
            <a:endCxn id="177" idx="2"/>
          </p:cNvCxnSpPr>
          <p:nvPr/>
        </p:nvCxnSpPr>
        <p:spPr>
          <a:xfrm flipV="1">
            <a:off x="6661268" y="2565123"/>
            <a:ext cx="3173191" cy="568120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176 Conector"/>
          <p:cNvSpPr/>
          <p:nvPr/>
        </p:nvSpPr>
        <p:spPr>
          <a:xfrm>
            <a:off x="9834458" y="2493115"/>
            <a:ext cx="191996" cy="144016"/>
          </a:xfrm>
          <a:prstGeom prst="flowChartConnector">
            <a:avLst/>
          </a:prstGeom>
          <a:solidFill>
            <a:srgbClr val="6480A4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8" name="177 Rectángulo"/>
          <p:cNvSpPr/>
          <p:nvPr/>
        </p:nvSpPr>
        <p:spPr>
          <a:xfrm>
            <a:off x="9941803" y="2438813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Tecnológico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1" name="180 Conector"/>
          <p:cNvSpPr/>
          <p:nvPr/>
        </p:nvSpPr>
        <p:spPr>
          <a:xfrm>
            <a:off x="1691994" y="2958504"/>
            <a:ext cx="191996" cy="144016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2" name="181 Rectángulo"/>
          <p:cNvSpPr/>
          <p:nvPr/>
        </p:nvSpPr>
        <p:spPr>
          <a:xfrm>
            <a:off x="845041" y="2930130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SIPOC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3" name="182 Conector">
            <a:hlinkClick r:id="" action="ppaction://noaction"/>
          </p:cNvPr>
          <p:cNvSpPr/>
          <p:nvPr/>
        </p:nvSpPr>
        <p:spPr>
          <a:xfrm>
            <a:off x="6452060" y="2559326"/>
            <a:ext cx="191996" cy="144016"/>
          </a:xfrm>
          <a:prstGeom prst="flowChartConnector">
            <a:avLst/>
          </a:prstGeom>
          <a:solidFill>
            <a:srgbClr val="925C97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4" name="183 Conector recto"/>
          <p:cNvCxnSpPr>
            <a:stCxn id="183" idx="6"/>
            <a:endCxn id="185" idx="2"/>
          </p:cNvCxnSpPr>
          <p:nvPr/>
        </p:nvCxnSpPr>
        <p:spPr>
          <a:xfrm flipV="1">
            <a:off x="6644057" y="2236344"/>
            <a:ext cx="2239432" cy="394991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184 Conector"/>
          <p:cNvSpPr/>
          <p:nvPr/>
        </p:nvSpPr>
        <p:spPr>
          <a:xfrm>
            <a:off x="8883489" y="2164335"/>
            <a:ext cx="191996" cy="144016"/>
          </a:xfrm>
          <a:prstGeom prst="flowChartConnector">
            <a:avLst/>
          </a:prstGeom>
          <a:solidFill>
            <a:srgbClr val="925C97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6" name="185 Rectángulo"/>
          <p:cNvSpPr/>
          <p:nvPr/>
        </p:nvSpPr>
        <p:spPr>
          <a:xfrm>
            <a:off x="8935532" y="2110258"/>
            <a:ext cx="1379463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 de Venta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y posventa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8" name="187 Conector"/>
          <p:cNvSpPr/>
          <p:nvPr/>
        </p:nvSpPr>
        <p:spPr>
          <a:xfrm>
            <a:off x="5802758" y="2559326"/>
            <a:ext cx="191996" cy="144016"/>
          </a:xfrm>
          <a:prstGeom prst="flowChartConnector">
            <a:avLst/>
          </a:prstGeom>
          <a:solidFill>
            <a:srgbClr val="925C97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9" name="188 Conector recto"/>
          <p:cNvCxnSpPr>
            <a:stCxn id="188" idx="2"/>
            <a:endCxn id="190" idx="6"/>
          </p:cNvCxnSpPr>
          <p:nvPr/>
        </p:nvCxnSpPr>
        <p:spPr>
          <a:xfrm flipH="1" flipV="1">
            <a:off x="3559129" y="2238726"/>
            <a:ext cx="2243629" cy="392608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189 Conector"/>
          <p:cNvSpPr/>
          <p:nvPr/>
        </p:nvSpPr>
        <p:spPr>
          <a:xfrm>
            <a:off x="3367132" y="2166718"/>
            <a:ext cx="191996" cy="144016"/>
          </a:xfrm>
          <a:prstGeom prst="flowChartConnector">
            <a:avLst/>
          </a:prstGeom>
          <a:solidFill>
            <a:srgbClr val="925C97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1" name="190 Rectángulo"/>
          <p:cNvSpPr/>
          <p:nvPr/>
        </p:nvSpPr>
        <p:spPr>
          <a:xfrm>
            <a:off x="2381012" y="2112641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Imagen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Solución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6" name="195 Conector"/>
          <p:cNvSpPr/>
          <p:nvPr/>
        </p:nvSpPr>
        <p:spPr>
          <a:xfrm>
            <a:off x="479752" y="4239012"/>
            <a:ext cx="191996" cy="144016"/>
          </a:xfrm>
          <a:prstGeom prst="flowChartConnector">
            <a:avLst/>
          </a:prstGeom>
          <a:solidFill>
            <a:srgbClr val="102031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7" name="196 Rectángulo"/>
          <p:cNvSpPr/>
          <p:nvPr/>
        </p:nvSpPr>
        <p:spPr>
          <a:xfrm>
            <a:off x="-188364" y="4003672"/>
            <a:ext cx="1379463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del Proyecto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9 Flecha arriba"/>
          <p:cNvSpPr/>
          <p:nvPr/>
        </p:nvSpPr>
        <p:spPr>
          <a:xfrm>
            <a:off x="6015812" y="1680592"/>
            <a:ext cx="423020" cy="293591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9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3" name="132 Rectángulo"/>
          <p:cNvSpPr/>
          <p:nvPr/>
        </p:nvSpPr>
        <p:spPr>
          <a:xfrm>
            <a:off x="5211282" y="4862943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GESTION DEL</a:t>
            </a:r>
          </a:p>
          <a:p>
            <a:pPr algn="ctr"/>
            <a:r>
              <a:rPr lang="es-CO" sz="1200" b="1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PROYECTO</a:t>
            </a:r>
            <a:endParaRPr lang="es-CO" sz="1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4" name="193 Conector"/>
          <p:cNvSpPr/>
          <p:nvPr/>
        </p:nvSpPr>
        <p:spPr>
          <a:xfrm>
            <a:off x="6136830" y="4723818"/>
            <a:ext cx="191996" cy="144016"/>
          </a:xfrm>
          <a:prstGeom prst="flowChartConnector">
            <a:avLst/>
          </a:prstGeom>
          <a:solidFill>
            <a:srgbClr val="102031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5" name="194 Conector recto"/>
          <p:cNvCxnSpPr>
            <a:stCxn id="194" idx="2"/>
            <a:endCxn id="196" idx="6"/>
          </p:cNvCxnSpPr>
          <p:nvPr/>
        </p:nvCxnSpPr>
        <p:spPr>
          <a:xfrm flipH="1" flipV="1">
            <a:off x="671749" y="4311020"/>
            <a:ext cx="5465082" cy="484806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133 Rectángulo"/>
          <p:cNvSpPr/>
          <p:nvPr/>
        </p:nvSpPr>
        <p:spPr>
          <a:xfrm>
            <a:off x="5233679" y="3141995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TECNOLOGÍA</a:t>
            </a:r>
            <a:endParaRPr lang="es-CO" sz="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6" name="135 Rectángulo"/>
          <p:cNvSpPr/>
          <p:nvPr/>
        </p:nvSpPr>
        <p:spPr>
          <a:xfrm>
            <a:off x="5227830" y="2622263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COMERCIAL</a:t>
            </a:r>
            <a:endParaRPr lang="es-CO" sz="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7" name="136 Rectángulo"/>
          <p:cNvSpPr/>
          <p:nvPr/>
        </p:nvSpPr>
        <p:spPr>
          <a:xfrm>
            <a:off x="5228212" y="4261958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NEGOCIO</a:t>
            </a:r>
            <a:endParaRPr lang="es-CO" sz="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4" name="153 Conector"/>
          <p:cNvSpPr/>
          <p:nvPr/>
        </p:nvSpPr>
        <p:spPr>
          <a:xfrm>
            <a:off x="6139050" y="4164420"/>
            <a:ext cx="191996" cy="144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4" name="173 Conector"/>
          <p:cNvSpPr/>
          <p:nvPr/>
        </p:nvSpPr>
        <p:spPr>
          <a:xfrm>
            <a:off x="6469271" y="3061235"/>
            <a:ext cx="191996" cy="144016"/>
          </a:xfrm>
          <a:prstGeom prst="flowChartConnector">
            <a:avLst/>
          </a:prstGeom>
          <a:solidFill>
            <a:srgbClr val="6480A4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9" name="178 Conector">
            <a:hlinkClick r:id="" action="ppaction://noaction"/>
          </p:cNvPr>
          <p:cNvSpPr/>
          <p:nvPr/>
        </p:nvSpPr>
        <p:spPr>
          <a:xfrm>
            <a:off x="6133201" y="3658667"/>
            <a:ext cx="191996" cy="144016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5" name="164 Conector recto"/>
          <p:cNvCxnSpPr>
            <a:stCxn id="154" idx="7"/>
            <a:endCxn id="166" idx="2"/>
          </p:cNvCxnSpPr>
          <p:nvPr/>
        </p:nvCxnSpPr>
        <p:spPr>
          <a:xfrm flipV="1">
            <a:off x="6302929" y="2933591"/>
            <a:ext cx="4251437" cy="1251921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179 Conector recto"/>
          <p:cNvCxnSpPr>
            <a:stCxn id="179" idx="2"/>
            <a:endCxn id="181" idx="6"/>
          </p:cNvCxnSpPr>
          <p:nvPr/>
        </p:nvCxnSpPr>
        <p:spPr>
          <a:xfrm flipH="1" flipV="1">
            <a:off x="1883991" y="3030513"/>
            <a:ext cx="4249211" cy="700163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134 Rectángulo"/>
          <p:cNvSpPr/>
          <p:nvPr/>
        </p:nvSpPr>
        <p:spPr>
          <a:xfrm>
            <a:off x="5222364" y="3709910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OPERACIÓN</a:t>
            </a:r>
            <a:endParaRPr lang="es-CO" sz="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62 Rectángulo"/>
          <p:cNvSpPr/>
          <p:nvPr/>
        </p:nvSpPr>
        <p:spPr>
          <a:xfrm>
            <a:off x="5233046" y="1392561"/>
            <a:ext cx="2019673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SOLUCION INTEGRADA</a:t>
            </a:r>
          </a:p>
          <a:p>
            <a:pPr algn="ctr"/>
            <a:r>
              <a:rPr lang="es-CO" sz="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SMART CITIES</a:t>
            </a:r>
            <a:endParaRPr lang="es-CO" sz="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Conector"/>
          <p:cNvSpPr/>
          <p:nvPr/>
        </p:nvSpPr>
        <p:spPr>
          <a:xfrm>
            <a:off x="5810050" y="3057211"/>
            <a:ext cx="191996" cy="144016"/>
          </a:xfrm>
          <a:prstGeom prst="flowChartConnector">
            <a:avLst/>
          </a:prstGeom>
          <a:solidFill>
            <a:srgbClr val="6480A4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9" name="58 Conector recto"/>
          <p:cNvCxnSpPr>
            <a:stCxn id="58" idx="2"/>
            <a:endCxn id="60" idx="6"/>
          </p:cNvCxnSpPr>
          <p:nvPr/>
        </p:nvCxnSpPr>
        <p:spPr>
          <a:xfrm flipH="1" flipV="1">
            <a:off x="2542707" y="2653841"/>
            <a:ext cx="3267343" cy="475379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59 Conector"/>
          <p:cNvSpPr/>
          <p:nvPr/>
        </p:nvSpPr>
        <p:spPr>
          <a:xfrm>
            <a:off x="2350711" y="2581832"/>
            <a:ext cx="191996" cy="144016"/>
          </a:xfrm>
          <a:prstGeom prst="flowChartConnector">
            <a:avLst/>
          </a:prstGeom>
          <a:solidFill>
            <a:srgbClr val="6480A4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60 Rectángulo"/>
          <p:cNvSpPr/>
          <p:nvPr/>
        </p:nvSpPr>
        <p:spPr>
          <a:xfrm>
            <a:off x="1443606" y="2536222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Diseño / Procesos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65 Conector">
            <a:hlinkClick r:id="" action="ppaction://noaction"/>
          </p:cNvPr>
          <p:cNvSpPr/>
          <p:nvPr/>
        </p:nvSpPr>
        <p:spPr>
          <a:xfrm>
            <a:off x="6453760" y="2108958"/>
            <a:ext cx="191996" cy="144016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7" name="66 Conector recto"/>
          <p:cNvCxnSpPr>
            <a:stCxn id="66" idx="6"/>
            <a:endCxn id="68" idx="2"/>
          </p:cNvCxnSpPr>
          <p:nvPr/>
        </p:nvCxnSpPr>
        <p:spPr>
          <a:xfrm flipV="1">
            <a:off x="6645756" y="1950694"/>
            <a:ext cx="847434" cy="230272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onector"/>
          <p:cNvSpPr/>
          <p:nvPr/>
        </p:nvSpPr>
        <p:spPr>
          <a:xfrm>
            <a:off x="7493190" y="1878686"/>
            <a:ext cx="191996" cy="144016"/>
          </a:xfrm>
          <a:prstGeom prst="flowChartConnector">
            <a:avLst/>
          </a:prstGeom>
          <a:solidFill>
            <a:srgbClr val="C0000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68 Rectángulo"/>
          <p:cNvSpPr/>
          <p:nvPr/>
        </p:nvSpPr>
        <p:spPr>
          <a:xfrm>
            <a:off x="7511370" y="1799208"/>
            <a:ext cx="1379463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Aspectos Legales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y/o Normativos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69 Conector"/>
          <p:cNvSpPr/>
          <p:nvPr/>
        </p:nvSpPr>
        <p:spPr>
          <a:xfrm>
            <a:off x="5804457" y="2108958"/>
            <a:ext cx="191996" cy="144016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1" name="70 Conector recto"/>
          <p:cNvCxnSpPr>
            <a:stCxn id="70" idx="2"/>
            <a:endCxn id="72" idx="6"/>
          </p:cNvCxnSpPr>
          <p:nvPr/>
        </p:nvCxnSpPr>
        <p:spPr>
          <a:xfrm flipH="1" flipV="1">
            <a:off x="4953949" y="1950694"/>
            <a:ext cx="850508" cy="230272"/>
          </a:xfrm>
          <a:prstGeom prst="line">
            <a:avLst/>
          </a:prstGeom>
          <a:ln>
            <a:solidFill>
              <a:srgbClr val="102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71 Conector"/>
          <p:cNvSpPr/>
          <p:nvPr/>
        </p:nvSpPr>
        <p:spPr>
          <a:xfrm>
            <a:off x="4761953" y="1878686"/>
            <a:ext cx="191996" cy="144016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73 Rectángulo"/>
          <p:cNvSpPr/>
          <p:nvPr/>
        </p:nvSpPr>
        <p:spPr>
          <a:xfrm>
            <a:off x="3730681" y="1833075"/>
            <a:ext cx="1254057" cy="21840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Modelos de</a:t>
            </a:r>
          </a:p>
          <a:p>
            <a:pPr algn="ctr"/>
            <a:r>
              <a:rPr lang="es-CO" sz="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Financiación</a:t>
            </a:r>
            <a:endParaRPr lang="es-CO" sz="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75 Rectángulo"/>
          <p:cNvSpPr/>
          <p:nvPr/>
        </p:nvSpPr>
        <p:spPr>
          <a:xfrm>
            <a:off x="5229530" y="2171895"/>
            <a:ext cx="2019669" cy="351747"/>
          </a:xfrm>
          <a:prstGeom prst="rect">
            <a:avLst/>
          </a:prstGeom>
          <a:noFill/>
          <a:ln w="3175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FINANCIERO / LEGAL</a:t>
            </a:r>
            <a:endParaRPr lang="es-CO" sz="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0012" y="287508"/>
            <a:ext cx="709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FRENTES DE TRABAJO DEL PROYECTO</a:t>
            </a:r>
            <a:endParaRPr lang="en-US" sz="20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093296"/>
            <a:ext cx="12190413" cy="861583"/>
          </a:xfrm>
          <a:prstGeom prst="rect">
            <a:avLst/>
          </a:prstGeom>
          <a:solidFill>
            <a:srgbClr val="E7E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4649"/>
            <a:ext cx="12190413" cy="7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32" grpId="0" animBg="1"/>
      <p:bldP spid="131" grpId="0" animBg="1"/>
      <p:bldP spid="130" grpId="0" animBg="1"/>
      <p:bldP spid="128" grpId="0" animBg="1"/>
      <p:bldP spid="73" grpId="0" animBg="1"/>
      <p:bldP spid="82" grpId="0" animBg="1"/>
      <p:bldP spid="141" grpId="0" animBg="1"/>
      <p:bldP spid="142" grpId="0"/>
      <p:bldP spid="147" grpId="0" animBg="1"/>
      <p:bldP spid="148" grpId="0" animBg="1"/>
      <p:bldP spid="149" grpId="0"/>
      <p:bldP spid="155" grpId="0" animBg="1"/>
      <p:bldP spid="156" grpId="0" animBg="1"/>
      <p:bldP spid="163" grpId="0" animBg="1"/>
      <p:bldP spid="164" grpId="0"/>
      <p:bldP spid="166" grpId="0" animBg="1"/>
      <p:bldP spid="167" grpId="0"/>
      <p:bldP spid="172" grpId="0" animBg="1"/>
      <p:bldP spid="173" grpId="0"/>
      <p:bldP spid="177" grpId="0" animBg="1"/>
      <p:bldP spid="178" grpId="0"/>
      <p:bldP spid="181" grpId="0" animBg="1"/>
      <p:bldP spid="182" grpId="0"/>
      <p:bldP spid="183" grpId="0" animBg="1"/>
      <p:bldP spid="185" grpId="0" animBg="1"/>
      <p:bldP spid="186" grpId="0"/>
      <p:bldP spid="188" grpId="0" animBg="1"/>
      <p:bldP spid="190" grpId="0" animBg="1"/>
      <p:bldP spid="191" grpId="0"/>
      <p:bldP spid="196" grpId="0" animBg="1"/>
      <p:bldP spid="197" grpId="0"/>
      <p:bldP spid="10" grpId="0" animBg="1"/>
      <p:bldP spid="133" grpId="0"/>
      <p:bldP spid="194" grpId="0" animBg="1"/>
      <p:bldP spid="134" grpId="0"/>
      <p:bldP spid="136" grpId="0"/>
      <p:bldP spid="137" grpId="0"/>
      <p:bldP spid="154" grpId="0" animBg="1"/>
      <p:bldP spid="174" grpId="0" animBg="1"/>
      <p:bldP spid="179" grpId="0" animBg="1"/>
      <p:bldP spid="135" grpId="0"/>
      <p:bldP spid="63" grpId="0"/>
      <p:bldP spid="58" grpId="0" animBg="1"/>
      <p:bldP spid="60" grpId="0" animBg="1"/>
      <p:bldP spid="61" grpId="0"/>
      <p:bldP spid="66" grpId="0" animBg="1"/>
      <p:bldP spid="68" grpId="0" animBg="1"/>
      <p:bldP spid="69" grpId="0"/>
      <p:bldP spid="70" grpId="0" animBg="1"/>
      <p:bldP spid="72" grpId="0" animBg="1"/>
      <p:bldP spid="7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262558" y="184482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Visión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2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sz="32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specialistas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Presentaci</a:t>
            </a:r>
            <a:r>
              <a:rPr lang="es-E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ón</a:t>
            </a: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matriz </a:t>
            </a: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SIPOC.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Formalización.</a:t>
            </a:r>
            <a:endParaRPr lang="en-US" sz="3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21" y="1196752"/>
            <a:ext cx="3646450" cy="3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163 Rectángulo redondeado"/>
          <p:cNvSpPr/>
          <p:nvPr/>
        </p:nvSpPr>
        <p:spPr>
          <a:xfrm>
            <a:off x="2162220" y="4961451"/>
            <a:ext cx="7505594" cy="1074500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 b="1" dirty="0">
              <a:solidFill>
                <a:srgbClr val="1F497D"/>
              </a:solidFill>
              <a:latin typeface="Century Gothic" panose="020B0502020202020204" pitchFamily="34" charset="0"/>
            </a:endParaRPr>
          </a:p>
        </p:txBody>
      </p:sp>
      <p:sp>
        <p:nvSpPr>
          <p:cNvPr id="163" name="162 Rectángulo redondeado"/>
          <p:cNvSpPr/>
          <p:nvPr/>
        </p:nvSpPr>
        <p:spPr>
          <a:xfrm>
            <a:off x="2162220" y="523517"/>
            <a:ext cx="7505594" cy="4204607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100" b="1" dirty="0">
              <a:solidFill>
                <a:srgbClr val="1F497D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157742" y="-27384"/>
            <a:ext cx="567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400" b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s-CO" dirty="0"/>
              <a:t>Estructura Funcional de la Solución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373437" y="5050013"/>
            <a:ext cx="6048430" cy="8806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3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3373437" y="667006"/>
            <a:ext cx="6048430" cy="11475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3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3368294" y="1955174"/>
            <a:ext cx="6053575" cy="263105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sz="13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9061568" y="1092724"/>
            <a:ext cx="907393" cy="2961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>
              <a:defRPr sz="1300" b="1"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s-CO" sz="1000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9061568" y="3124505"/>
            <a:ext cx="907393" cy="2923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>
              <a:defRPr sz="13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s-CO" sz="1000" dirty="0">
                <a:solidFill>
                  <a:srgbClr val="1F497D"/>
                </a:solidFill>
              </a:rPr>
              <a:t>FUNCIONAL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9061568" y="5342259"/>
            <a:ext cx="907393" cy="2961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algn="ctr">
              <a:defRPr sz="1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CO" dirty="0">
                <a:solidFill>
                  <a:srgbClr val="1F497D"/>
                </a:solidFill>
              </a:rPr>
              <a:t>SERVICIOS (Uso)</a:t>
            </a:r>
          </a:p>
        </p:txBody>
      </p:sp>
      <p:sp>
        <p:nvSpPr>
          <p:cNvPr id="40" name="39 Rectángulo redondeado"/>
          <p:cNvSpPr/>
          <p:nvPr/>
        </p:nvSpPr>
        <p:spPr>
          <a:xfrm>
            <a:off x="4102037" y="5176060"/>
            <a:ext cx="845053" cy="2364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Aplicaciones</a:t>
            </a:r>
          </a:p>
        </p:txBody>
      </p:sp>
      <p:sp>
        <p:nvSpPr>
          <p:cNvPr id="42" name="41 Rectángulo redondeado"/>
          <p:cNvSpPr/>
          <p:nvPr/>
        </p:nvSpPr>
        <p:spPr>
          <a:xfrm>
            <a:off x="8056749" y="5176060"/>
            <a:ext cx="845053" cy="2364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Aplicaciones</a:t>
            </a:r>
          </a:p>
        </p:txBody>
      </p:sp>
      <p:pic>
        <p:nvPicPr>
          <p:cNvPr id="43" name="Picture 2" descr="http://previews.123rf.com/images/limbi007/limbi0071304/limbi007130400042/18842849-Orange-cartoon-character-runs-with-a-smartphone-White-background--Stock-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71" y="5386038"/>
            <a:ext cx="405179" cy="54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45 Rectángulo redondeado"/>
          <p:cNvSpPr/>
          <p:nvPr/>
        </p:nvSpPr>
        <p:spPr>
          <a:xfrm>
            <a:off x="3879414" y="4177539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  <p:sp>
        <p:nvSpPr>
          <p:cNvPr id="47" name="46 Rectángulo redondeado"/>
          <p:cNvSpPr/>
          <p:nvPr/>
        </p:nvSpPr>
        <p:spPr>
          <a:xfrm>
            <a:off x="6601715" y="4177538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  <p:sp>
        <p:nvSpPr>
          <p:cNvPr id="50" name="49 Rectángulo redondeado"/>
          <p:cNvSpPr/>
          <p:nvPr/>
        </p:nvSpPr>
        <p:spPr>
          <a:xfrm>
            <a:off x="8014494" y="4177539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3879414" y="3659203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Funcionalidad</a:t>
            </a:r>
          </a:p>
        </p:txBody>
      </p:sp>
      <p:sp>
        <p:nvSpPr>
          <p:cNvPr id="53" name="52 Rectángulo redondeado"/>
          <p:cNvSpPr/>
          <p:nvPr/>
        </p:nvSpPr>
        <p:spPr>
          <a:xfrm>
            <a:off x="6590609" y="3659203"/>
            <a:ext cx="2353445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Funcionalidad</a:t>
            </a:r>
          </a:p>
        </p:txBody>
      </p:sp>
      <p:sp>
        <p:nvSpPr>
          <p:cNvPr id="66" name="65 Rectángulo redondeado"/>
          <p:cNvSpPr/>
          <p:nvPr/>
        </p:nvSpPr>
        <p:spPr>
          <a:xfrm>
            <a:off x="5284386" y="4177539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  <p:sp>
        <p:nvSpPr>
          <p:cNvPr id="68" name="67 Rectángulo redondeado"/>
          <p:cNvSpPr/>
          <p:nvPr/>
        </p:nvSpPr>
        <p:spPr>
          <a:xfrm>
            <a:off x="5284386" y="3659203"/>
            <a:ext cx="929558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Funcionalidad</a:t>
            </a:r>
          </a:p>
        </p:txBody>
      </p:sp>
      <p:cxnSp>
        <p:nvCxnSpPr>
          <p:cNvPr id="74" name="73 Conector recto de flecha"/>
          <p:cNvCxnSpPr>
            <a:stCxn id="50" idx="2"/>
            <a:endCxn id="42" idx="0"/>
          </p:cNvCxnSpPr>
          <p:nvPr/>
        </p:nvCxnSpPr>
        <p:spPr>
          <a:xfrm>
            <a:off x="8479273" y="4492188"/>
            <a:ext cx="0" cy="683872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78 Rectángulo redondeado"/>
          <p:cNvSpPr/>
          <p:nvPr/>
        </p:nvSpPr>
        <p:spPr>
          <a:xfrm>
            <a:off x="6643969" y="5176060"/>
            <a:ext cx="845053" cy="2364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Aplicaciones</a:t>
            </a:r>
          </a:p>
        </p:txBody>
      </p:sp>
      <p:cxnSp>
        <p:nvCxnSpPr>
          <p:cNvPr id="83" name="82 Conector recto de flecha"/>
          <p:cNvCxnSpPr>
            <a:stCxn id="47" idx="2"/>
            <a:endCxn id="79" idx="0"/>
          </p:cNvCxnSpPr>
          <p:nvPr/>
        </p:nvCxnSpPr>
        <p:spPr>
          <a:xfrm>
            <a:off x="7066494" y="4492191"/>
            <a:ext cx="0" cy="683873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89 Conector recto de flecha"/>
          <p:cNvCxnSpPr>
            <a:stCxn id="51" idx="2"/>
            <a:endCxn id="46" idx="0"/>
          </p:cNvCxnSpPr>
          <p:nvPr/>
        </p:nvCxnSpPr>
        <p:spPr>
          <a:xfrm>
            <a:off x="4344192" y="3973853"/>
            <a:ext cx="0" cy="203682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92 Conector recto de flecha"/>
          <p:cNvCxnSpPr>
            <a:stCxn id="68" idx="2"/>
            <a:endCxn id="66" idx="0"/>
          </p:cNvCxnSpPr>
          <p:nvPr/>
        </p:nvCxnSpPr>
        <p:spPr>
          <a:xfrm>
            <a:off x="5749164" y="3973853"/>
            <a:ext cx="0" cy="203682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101 Rectángulo redondeado"/>
          <p:cNvSpPr/>
          <p:nvPr/>
        </p:nvSpPr>
        <p:spPr>
          <a:xfrm>
            <a:off x="3985175" y="3140766"/>
            <a:ext cx="2115233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Servicio Especial</a:t>
            </a:r>
          </a:p>
        </p:txBody>
      </p:sp>
      <p:sp>
        <p:nvSpPr>
          <p:cNvPr id="103" name="102 Rectángulo redondeado"/>
          <p:cNvSpPr/>
          <p:nvPr/>
        </p:nvSpPr>
        <p:spPr>
          <a:xfrm>
            <a:off x="6697585" y="3140766"/>
            <a:ext cx="2139495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Servicio Especial</a:t>
            </a:r>
          </a:p>
        </p:txBody>
      </p:sp>
      <p:cxnSp>
        <p:nvCxnSpPr>
          <p:cNvPr id="105" name="104 Conector angular"/>
          <p:cNvCxnSpPr>
            <a:stCxn id="40" idx="2"/>
            <a:endCxn id="43" idx="1"/>
          </p:cNvCxnSpPr>
          <p:nvPr/>
        </p:nvCxnSpPr>
        <p:spPr>
          <a:xfrm rot="16200000" flipH="1">
            <a:off x="5243540" y="4693491"/>
            <a:ext cx="243655" cy="1681607"/>
          </a:xfrm>
          <a:prstGeom prst="bentConnector2">
            <a:avLst/>
          </a:prstGeom>
          <a:ln w="9525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106 Conector angular"/>
          <p:cNvCxnSpPr>
            <a:stCxn id="43" idx="3"/>
            <a:endCxn id="79" idx="2"/>
          </p:cNvCxnSpPr>
          <p:nvPr/>
        </p:nvCxnSpPr>
        <p:spPr>
          <a:xfrm flipV="1">
            <a:off x="6611351" y="5412468"/>
            <a:ext cx="455145" cy="243655"/>
          </a:xfrm>
          <a:prstGeom prst="bentConnector2">
            <a:avLst/>
          </a:prstGeom>
          <a:ln w="9525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angular"/>
          <p:cNvCxnSpPr>
            <a:stCxn id="43" idx="3"/>
            <a:endCxn id="42" idx="2"/>
          </p:cNvCxnSpPr>
          <p:nvPr/>
        </p:nvCxnSpPr>
        <p:spPr>
          <a:xfrm flipV="1">
            <a:off x="6611349" y="5412468"/>
            <a:ext cx="1867925" cy="243655"/>
          </a:xfrm>
          <a:prstGeom prst="bentConnector2">
            <a:avLst/>
          </a:prstGeom>
          <a:ln w="9525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13 Conector angular"/>
          <p:cNvCxnSpPr>
            <a:stCxn id="46" idx="2"/>
            <a:endCxn id="40" idx="0"/>
          </p:cNvCxnSpPr>
          <p:nvPr/>
        </p:nvCxnSpPr>
        <p:spPr>
          <a:xfrm rot="16200000" flipH="1">
            <a:off x="4092441" y="4743939"/>
            <a:ext cx="683872" cy="180370"/>
          </a:xfrm>
          <a:prstGeom prst="bentConnector3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angular"/>
          <p:cNvCxnSpPr>
            <a:stCxn id="66" idx="2"/>
            <a:endCxn id="40" idx="0"/>
          </p:cNvCxnSpPr>
          <p:nvPr/>
        </p:nvCxnSpPr>
        <p:spPr>
          <a:xfrm rot="5400000">
            <a:off x="4794927" y="4221823"/>
            <a:ext cx="683872" cy="1224602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17 Conector angular"/>
          <p:cNvCxnSpPr>
            <a:stCxn id="53" idx="2"/>
            <a:endCxn id="47" idx="0"/>
          </p:cNvCxnSpPr>
          <p:nvPr/>
        </p:nvCxnSpPr>
        <p:spPr>
          <a:xfrm rot="5400000">
            <a:off x="7315074" y="3725276"/>
            <a:ext cx="203681" cy="700836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120 Conector angular"/>
          <p:cNvCxnSpPr>
            <a:stCxn id="53" idx="2"/>
            <a:endCxn id="50" idx="0"/>
          </p:cNvCxnSpPr>
          <p:nvPr/>
        </p:nvCxnSpPr>
        <p:spPr>
          <a:xfrm rot="16200000" flipH="1">
            <a:off x="8021461" y="3719725"/>
            <a:ext cx="203682" cy="711943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123 Conector angular"/>
          <p:cNvCxnSpPr>
            <a:stCxn id="102" idx="2"/>
            <a:endCxn id="51" idx="0"/>
          </p:cNvCxnSpPr>
          <p:nvPr/>
        </p:nvCxnSpPr>
        <p:spPr>
          <a:xfrm rot="5400000">
            <a:off x="4591602" y="3208010"/>
            <a:ext cx="203785" cy="698599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126 Conector angular"/>
          <p:cNvCxnSpPr>
            <a:stCxn id="102" idx="2"/>
            <a:endCxn id="68" idx="0"/>
          </p:cNvCxnSpPr>
          <p:nvPr/>
        </p:nvCxnSpPr>
        <p:spPr>
          <a:xfrm rot="16200000" flipH="1">
            <a:off x="5294088" y="3204123"/>
            <a:ext cx="203785" cy="706373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 de flecha"/>
          <p:cNvCxnSpPr>
            <a:stCxn id="103" idx="2"/>
            <a:endCxn id="53" idx="0"/>
          </p:cNvCxnSpPr>
          <p:nvPr/>
        </p:nvCxnSpPr>
        <p:spPr>
          <a:xfrm flipH="1">
            <a:off x="7767332" y="3455418"/>
            <a:ext cx="1" cy="203785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132 Rectángulo redondeado"/>
          <p:cNvSpPr/>
          <p:nvPr/>
        </p:nvSpPr>
        <p:spPr>
          <a:xfrm>
            <a:off x="4081324" y="2618529"/>
            <a:ext cx="1922939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Servicio (prestación)</a:t>
            </a:r>
          </a:p>
        </p:txBody>
      </p:sp>
      <p:sp>
        <p:nvSpPr>
          <p:cNvPr id="134" name="133 Rectángulo redondeado"/>
          <p:cNvSpPr/>
          <p:nvPr/>
        </p:nvSpPr>
        <p:spPr>
          <a:xfrm>
            <a:off x="6794832" y="2618529"/>
            <a:ext cx="1944996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prstClr val="black"/>
                </a:solidFill>
                <a:latin typeface="Century Gothic" panose="020B0502020202020204" pitchFamily="34" charset="0"/>
              </a:rPr>
              <a:t>Servicio (prestación)</a:t>
            </a:r>
          </a:p>
        </p:txBody>
      </p:sp>
      <p:cxnSp>
        <p:nvCxnSpPr>
          <p:cNvPr id="135" name="134 Conector recto de flecha"/>
          <p:cNvCxnSpPr>
            <a:stCxn id="133" idx="2"/>
            <a:endCxn id="102" idx="0"/>
          </p:cNvCxnSpPr>
          <p:nvPr/>
        </p:nvCxnSpPr>
        <p:spPr>
          <a:xfrm flipH="1">
            <a:off x="5042793" y="2933178"/>
            <a:ext cx="1" cy="207584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137 Conector recto de flecha"/>
          <p:cNvCxnSpPr>
            <a:stCxn id="134" idx="2"/>
            <a:endCxn id="103" idx="0"/>
          </p:cNvCxnSpPr>
          <p:nvPr/>
        </p:nvCxnSpPr>
        <p:spPr>
          <a:xfrm>
            <a:off x="7767332" y="2933178"/>
            <a:ext cx="1" cy="207584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40 Rectángulo redondeado"/>
          <p:cNvSpPr/>
          <p:nvPr/>
        </p:nvSpPr>
        <p:spPr>
          <a:xfrm>
            <a:off x="4509165" y="2054296"/>
            <a:ext cx="3805139" cy="314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Vertical(es)</a:t>
            </a:r>
          </a:p>
        </p:txBody>
      </p:sp>
      <p:cxnSp>
        <p:nvCxnSpPr>
          <p:cNvPr id="142" name="141 Conector angular"/>
          <p:cNvCxnSpPr>
            <a:stCxn id="141" idx="2"/>
            <a:endCxn id="133" idx="0"/>
          </p:cNvCxnSpPr>
          <p:nvPr/>
        </p:nvCxnSpPr>
        <p:spPr>
          <a:xfrm rot="5400000">
            <a:off x="5602472" y="1809269"/>
            <a:ext cx="249580" cy="1368941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144 Conector angular"/>
          <p:cNvCxnSpPr>
            <a:stCxn id="141" idx="2"/>
            <a:endCxn id="134" idx="0"/>
          </p:cNvCxnSpPr>
          <p:nvPr/>
        </p:nvCxnSpPr>
        <p:spPr>
          <a:xfrm rot="16200000" flipH="1">
            <a:off x="6964741" y="1815940"/>
            <a:ext cx="249580" cy="1355597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147 Rectángulo redondeado"/>
          <p:cNvSpPr/>
          <p:nvPr/>
        </p:nvSpPr>
        <p:spPr>
          <a:xfrm>
            <a:off x="3879412" y="1390920"/>
            <a:ext cx="2147902" cy="3146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prstClr val="black"/>
                </a:solidFill>
                <a:latin typeface="Century Gothic" panose="020B0502020202020204" pitchFamily="34" charset="0"/>
              </a:rPr>
              <a:t>Plataforma de Gestión de la Vertical</a:t>
            </a:r>
          </a:p>
        </p:txBody>
      </p:sp>
      <p:sp>
        <p:nvSpPr>
          <p:cNvPr id="149" name="148 Rectángulo redondeado"/>
          <p:cNvSpPr/>
          <p:nvPr/>
        </p:nvSpPr>
        <p:spPr>
          <a:xfrm>
            <a:off x="5216879" y="750999"/>
            <a:ext cx="2362692" cy="3146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prstClr val="black"/>
                </a:solidFill>
                <a:latin typeface="Century Gothic" panose="020B0502020202020204" pitchFamily="34" charset="0"/>
              </a:rPr>
              <a:t>Plataforma de Gestión de la Solución</a:t>
            </a:r>
          </a:p>
        </p:txBody>
      </p:sp>
      <p:sp>
        <p:nvSpPr>
          <p:cNvPr id="150" name="149 Rectángulo redondeado"/>
          <p:cNvSpPr/>
          <p:nvPr/>
        </p:nvSpPr>
        <p:spPr>
          <a:xfrm>
            <a:off x="6796151" y="1390920"/>
            <a:ext cx="2147902" cy="3146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>
                <a:solidFill>
                  <a:prstClr val="black"/>
                </a:solidFill>
                <a:latin typeface="Century Gothic" panose="020B0502020202020204" pitchFamily="34" charset="0"/>
              </a:rPr>
              <a:t>Plataforma de Gestión de la Vertical</a:t>
            </a:r>
          </a:p>
        </p:txBody>
      </p:sp>
      <p:cxnSp>
        <p:nvCxnSpPr>
          <p:cNvPr id="151" name="150 Conector angular"/>
          <p:cNvCxnSpPr>
            <a:stCxn id="149" idx="2"/>
            <a:endCxn id="150" idx="0"/>
          </p:cNvCxnSpPr>
          <p:nvPr/>
        </p:nvCxnSpPr>
        <p:spPr>
          <a:xfrm rot="16200000" flipH="1">
            <a:off x="6971533" y="492348"/>
            <a:ext cx="325265" cy="1471877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angular"/>
          <p:cNvCxnSpPr>
            <a:stCxn id="149" idx="2"/>
            <a:endCxn id="148" idx="0"/>
          </p:cNvCxnSpPr>
          <p:nvPr/>
        </p:nvCxnSpPr>
        <p:spPr>
          <a:xfrm rot="5400000">
            <a:off x="5513165" y="505857"/>
            <a:ext cx="325265" cy="1444861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angular"/>
          <p:cNvCxnSpPr>
            <a:stCxn id="148" idx="2"/>
            <a:endCxn id="141" idx="0"/>
          </p:cNvCxnSpPr>
          <p:nvPr/>
        </p:nvCxnSpPr>
        <p:spPr>
          <a:xfrm rot="16200000" flipH="1">
            <a:off x="5508189" y="1150748"/>
            <a:ext cx="348723" cy="1458369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159 Conector angular"/>
          <p:cNvCxnSpPr>
            <a:stCxn id="150" idx="2"/>
            <a:endCxn id="141" idx="0"/>
          </p:cNvCxnSpPr>
          <p:nvPr/>
        </p:nvCxnSpPr>
        <p:spPr>
          <a:xfrm rot="5400000">
            <a:off x="6966559" y="1150748"/>
            <a:ext cx="348723" cy="1458369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164 CuadroTexto"/>
          <p:cNvSpPr txBox="1"/>
          <p:nvPr/>
        </p:nvSpPr>
        <p:spPr>
          <a:xfrm>
            <a:off x="2020292" y="2337279"/>
            <a:ext cx="11929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50" b="1" dirty="0">
                <a:solidFill>
                  <a:prstClr val="black"/>
                </a:solidFill>
                <a:latin typeface="Century Gothic" panose="020B0502020202020204" pitchFamily="34" charset="0"/>
              </a:rPr>
              <a:t>Entidad Pública</a:t>
            </a:r>
          </a:p>
          <a:p>
            <a:pPr algn="ctr"/>
            <a:r>
              <a:rPr lang="es-CO" sz="1050" b="1" dirty="0">
                <a:solidFill>
                  <a:prstClr val="black"/>
                </a:solidFill>
                <a:latin typeface="Century Gothic" panose="020B0502020202020204" pitchFamily="34" charset="0"/>
              </a:rPr>
              <a:t>(Alcaldía /</a:t>
            </a:r>
          </a:p>
          <a:p>
            <a:pPr algn="ctr"/>
            <a:r>
              <a:rPr lang="es-CO" sz="1050" b="1" dirty="0">
                <a:solidFill>
                  <a:prstClr val="black"/>
                </a:solidFill>
                <a:latin typeface="Century Gothic" panose="020B0502020202020204" pitchFamily="34" charset="0"/>
              </a:rPr>
              <a:t>Gobernación)</a:t>
            </a:r>
          </a:p>
        </p:txBody>
      </p:sp>
      <p:sp>
        <p:nvSpPr>
          <p:cNvPr id="166" name="165 CuadroTexto"/>
          <p:cNvSpPr txBox="1"/>
          <p:nvPr/>
        </p:nvSpPr>
        <p:spPr>
          <a:xfrm>
            <a:off x="2126090" y="5363355"/>
            <a:ext cx="981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50" b="1" dirty="0">
                <a:solidFill>
                  <a:prstClr val="black"/>
                </a:solidFill>
                <a:latin typeface="Century Gothic" panose="020B0502020202020204" pitchFamily="34" charset="0"/>
              </a:rPr>
              <a:t>Ciudadanos</a:t>
            </a:r>
          </a:p>
        </p:txBody>
      </p:sp>
    </p:spTree>
    <p:extLst>
      <p:ext uri="{BB962C8B-B14F-4D97-AF65-F5344CB8AC3E}">
        <p14:creationId xmlns:p14="http://schemas.microsoft.com/office/powerpoint/2010/main" val="232069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6" grpId="0" animBg="1"/>
      <p:bldP spid="47" grpId="0" animBg="1"/>
      <p:bldP spid="50" grpId="0" animBg="1"/>
      <p:bldP spid="51" grpId="0" animBg="1"/>
      <p:bldP spid="53" grpId="0" animBg="1"/>
      <p:bldP spid="66" grpId="0" animBg="1"/>
      <p:bldP spid="68" grpId="0" animBg="1"/>
      <p:bldP spid="79" grpId="0" animBg="1"/>
      <p:bldP spid="102" grpId="0" animBg="1"/>
      <p:bldP spid="103" grpId="0" animBg="1"/>
      <p:bldP spid="133" grpId="0" animBg="1"/>
      <p:bldP spid="134" grpId="0" animBg="1"/>
      <p:bldP spid="141" grpId="0" animBg="1"/>
      <p:bldP spid="148" grpId="0" animBg="1"/>
      <p:bldP spid="149" grpId="0" animBg="1"/>
      <p:bldP spid="150" grpId="0" animBg="1"/>
      <p:bldP spid="165" grpId="0"/>
      <p:bldP spid="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661505" y="1031532"/>
            <a:ext cx="88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Para el levantamiento de la información con los especialistas se tendrá como base la metodología SIPOC, aclarando que es un levantamiento de alto nivel y que el detalle de cada proceso se hará en una etapa posterior: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669346" y="299290"/>
            <a:ext cx="5673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400" b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s-CO" dirty="0"/>
              <a:t>Metodología de Levantamiento de Información (1)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476269" y="2492901"/>
            <a:ext cx="433436" cy="326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2029024" y="3284989"/>
            <a:ext cx="1327926" cy="252385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S</a:t>
            </a:r>
            <a:r>
              <a:rPr lang="es-CO" sz="1100" dirty="0">
                <a:solidFill>
                  <a:srgbClr val="1F497D"/>
                </a:solidFill>
                <a:latin typeface="Century Gothic" panose="020B0502020202020204" pitchFamily="34" charset="0"/>
              </a:rPr>
              <a:t>upplier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4173091" y="2492901"/>
            <a:ext cx="433436" cy="326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5869913" y="2492901"/>
            <a:ext cx="433436" cy="326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P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7566735" y="2492901"/>
            <a:ext cx="433436" cy="326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O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9263558" y="2492901"/>
            <a:ext cx="433436" cy="326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3725846" y="3284989"/>
            <a:ext cx="1327926" cy="252385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I</a:t>
            </a:r>
            <a:r>
              <a:rPr lang="es-CO" sz="1100" dirty="0">
                <a:solidFill>
                  <a:srgbClr val="1F497D"/>
                </a:solidFill>
                <a:latin typeface="Century Gothic" panose="020B0502020202020204" pitchFamily="34" charset="0"/>
              </a:rPr>
              <a:t>mput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5422668" y="3284989"/>
            <a:ext cx="1327926" cy="252385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P</a:t>
            </a:r>
            <a:r>
              <a:rPr lang="es-CO" sz="1100" dirty="0">
                <a:solidFill>
                  <a:srgbClr val="1F497D"/>
                </a:solidFill>
                <a:latin typeface="Century Gothic" panose="020B0502020202020204" pitchFamily="34" charset="0"/>
              </a:rPr>
              <a:t>rocess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7119490" y="3284989"/>
            <a:ext cx="1327926" cy="252385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O</a:t>
            </a:r>
            <a:r>
              <a:rPr lang="es-CO" sz="1100" dirty="0">
                <a:solidFill>
                  <a:srgbClr val="1F497D"/>
                </a:solidFill>
                <a:latin typeface="Century Gothic" panose="020B0502020202020204" pitchFamily="34" charset="0"/>
              </a:rPr>
              <a:t>utput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8816313" y="3284989"/>
            <a:ext cx="1327926" cy="252385"/>
          </a:xfrm>
          <a:prstGeom prst="roundRect">
            <a:avLst/>
          </a:prstGeom>
          <a:solidFill>
            <a:schemeClr val="accent4">
              <a:lumMod val="50000"/>
              <a:alpha val="23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C</a:t>
            </a:r>
            <a:r>
              <a:rPr lang="es-CO" sz="1100" dirty="0">
                <a:solidFill>
                  <a:srgbClr val="1F497D"/>
                </a:solidFill>
                <a:latin typeface="Century Gothic" panose="020B0502020202020204" pitchFamily="34" charset="0"/>
              </a:rPr>
              <a:t>ustomer</a:t>
            </a:r>
          </a:p>
        </p:txBody>
      </p:sp>
      <p:sp>
        <p:nvSpPr>
          <p:cNvPr id="26" name="25 Flecha abajo"/>
          <p:cNvSpPr/>
          <p:nvPr/>
        </p:nvSpPr>
        <p:spPr>
          <a:xfrm>
            <a:off x="2551685" y="3739409"/>
            <a:ext cx="282604" cy="31529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27" name="26 Flecha abajo"/>
          <p:cNvSpPr/>
          <p:nvPr/>
        </p:nvSpPr>
        <p:spPr>
          <a:xfrm>
            <a:off x="9338974" y="3739409"/>
            <a:ext cx="282604" cy="31529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28" name="27 Flecha abajo"/>
          <p:cNvSpPr/>
          <p:nvPr/>
        </p:nvSpPr>
        <p:spPr>
          <a:xfrm>
            <a:off x="4248507" y="3739409"/>
            <a:ext cx="282604" cy="31529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29" name="28 Flecha abajo"/>
          <p:cNvSpPr/>
          <p:nvPr/>
        </p:nvSpPr>
        <p:spPr>
          <a:xfrm>
            <a:off x="5945329" y="3739409"/>
            <a:ext cx="282604" cy="31529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30" name="29 Flecha abajo"/>
          <p:cNvSpPr/>
          <p:nvPr/>
        </p:nvSpPr>
        <p:spPr>
          <a:xfrm>
            <a:off x="7642151" y="3739409"/>
            <a:ext cx="282604" cy="31529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2054932" y="4237511"/>
            <a:ext cx="1276110" cy="705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Determina el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actor</a:t>
            </a:r>
            <a:r>
              <a:rPr lang="es-CO" sz="900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que activa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el proceso</a:t>
            </a:r>
          </a:p>
        </p:txBody>
      </p:sp>
      <p:sp>
        <p:nvSpPr>
          <p:cNvPr id="32" name="31 Rectángulo redondeado"/>
          <p:cNvSpPr/>
          <p:nvPr/>
        </p:nvSpPr>
        <p:spPr>
          <a:xfrm>
            <a:off x="3751754" y="4237510"/>
            <a:ext cx="1276110" cy="705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Determina el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insumo</a:t>
            </a:r>
            <a:r>
              <a:rPr lang="es-CO" sz="900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que activa el proceso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5440351" y="4237511"/>
            <a:ext cx="1276110" cy="705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Determina las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macroactividades</a:t>
            </a:r>
            <a:r>
              <a:rPr lang="es-CO" sz="9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del proceso</a:t>
            </a:r>
          </a:p>
        </p:txBody>
      </p:sp>
      <p:sp>
        <p:nvSpPr>
          <p:cNvPr id="48" name="47 Rectángulo redondeado"/>
          <p:cNvSpPr/>
          <p:nvPr/>
        </p:nvSpPr>
        <p:spPr>
          <a:xfrm>
            <a:off x="7145398" y="4237511"/>
            <a:ext cx="1276110" cy="705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Determina el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resultado</a:t>
            </a:r>
            <a:r>
              <a:rPr lang="es-CO" sz="900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 la ejecución del proceso</a:t>
            </a:r>
          </a:p>
        </p:txBody>
      </p:sp>
      <p:sp>
        <p:nvSpPr>
          <p:cNvPr id="49" name="48 Rectángulo redondeado"/>
          <p:cNvSpPr/>
          <p:nvPr/>
        </p:nvSpPr>
        <p:spPr>
          <a:xfrm>
            <a:off x="8842221" y="4237510"/>
            <a:ext cx="1276110" cy="705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Determina el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actor</a:t>
            </a:r>
            <a:r>
              <a:rPr lang="es-CO" sz="900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que recibe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el resultado</a:t>
            </a:r>
            <a:r>
              <a:rPr lang="es-CO" sz="9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s-CO" sz="900" dirty="0">
                <a:solidFill>
                  <a:srgbClr val="1F497D"/>
                </a:solidFill>
                <a:latin typeface="Century Gothic" panose="020B0502020202020204" pitchFamily="34" charset="0"/>
              </a:rPr>
              <a:t>del proceso</a:t>
            </a:r>
          </a:p>
        </p:txBody>
      </p:sp>
      <p:cxnSp>
        <p:nvCxnSpPr>
          <p:cNvPr id="52" name="51 Conector curvado"/>
          <p:cNvCxnSpPr>
            <a:stCxn id="9" idx="1"/>
            <a:endCxn id="12" idx="1"/>
          </p:cNvCxnSpPr>
          <p:nvPr/>
        </p:nvCxnSpPr>
        <p:spPr>
          <a:xfrm rot="10800000" flipV="1">
            <a:off x="2029028" y="2655919"/>
            <a:ext cx="447245" cy="755258"/>
          </a:xfrm>
          <a:prstGeom prst="curvedConnector3">
            <a:avLst>
              <a:gd name="adj1" fmla="val 151113"/>
            </a:avLst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curvado"/>
          <p:cNvCxnSpPr>
            <a:stCxn id="16" idx="1"/>
            <a:endCxn id="20" idx="1"/>
          </p:cNvCxnSpPr>
          <p:nvPr/>
        </p:nvCxnSpPr>
        <p:spPr>
          <a:xfrm rot="10800000" flipV="1">
            <a:off x="8816317" y="2655919"/>
            <a:ext cx="447245" cy="755258"/>
          </a:xfrm>
          <a:prstGeom prst="curvedConnector3">
            <a:avLst>
              <a:gd name="adj1" fmla="val 151113"/>
            </a:avLst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curvado"/>
          <p:cNvCxnSpPr>
            <a:stCxn id="15" idx="1"/>
            <a:endCxn id="19" idx="1"/>
          </p:cNvCxnSpPr>
          <p:nvPr/>
        </p:nvCxnSpPr>
        <p:spPr>
          <a:xfrm rot="10800000" flipV="1">
            <a:off x="7119494" y="2655919"/>
            <a:ext cx="447245" cy="755258"/>
          </a:xfrm>
          <a:prstGeom prst="curvedConnector3">
            <a:avLst>
              <a:gd name="adj1" fmla="val 151113"/>
            </a:avLst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curvado"/>
          <p:cNvCxnSpPr>
            <a:stCxn id="14" idx="1"/>
            <a:endCxn id="18" idx="1"/>
          </p:cNvCxnSpPr>
          <p:nvPr/>
        </p:nvCxnSpPr>
        <p:spPr>
          <a:xfrm rot="10800000" flipV="1">
            <a:off x="5422672" y="2655919"/>
            <a:ext cx="447245" cy="755258"/>
          </a:xfrm>
          <a:prstGeom prst="curvedConnector3">
            <a:avLst>
              <a:gd name="adj1" fmla="val 151113"/>
            </a:avLst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curvado"/>
          <p:cNvCxnSpPr>
            <a:stCxn id="13" idx="1"/>
            <a:endCxn id="17" idx="1"/>
          </p:cNvCxnSpPr>
          <p:nvPr/>
        </p:nvCxnSpPr>
        <p:spPr>
          <a:xfrm rot="10800000" flipV="1">
            <a:off x="3725850" y="2655919"/>
            <a:ext cx="447245" cy="755258"/>
          </a:xfrm>
          <a:prstGeom prst="curvedConnector3">
            <a:avLst>
              <a:gd name="adj1" fmla="val 151113"/>
            </a:avLst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Elipse"/>
          <p:cNvSpPr/>
          <p:nvPr/>
        </p:nvSpPr>
        <p:spPr>
          <a:xfrm>
            <a:off x="3433116" y="3381245"/>
            <a:ext cx="1513623" cy="575189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Definición de Servicios de cada vertical</a:t>
            </a:r>
          </a:p>
        </p:txBody>
      </p:sp>
      <p:sp>
        <p:nvSpPr>
          <p:cNvPr id="36" name="35 Elipse"/>
          <p:cNvSpPr/>
          <p:nvPr/>
        </p:nvSpPr>
        <p:spPr>
          <a:xfrm>
            <a:off x="5336786" y="2231840"/>
            <a:ext cx="1513623" cy="575189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Macroprocesos de la Solución</a:t>
            </a:r>
          </a:p>
        </p:txBody>
      </p:sp>
      <p:cxnSp>
        <p:nvCxnSpPr>
          <p:cNvPr id="37" name="36 Conector curvado"/>
          <p:cNvCxnSpPr>
            <a:stCxn id="5" idx="0"/>
            <a:endCxn id="36" idx="2"/>
          </p:cNvCxnSpPr>
          <p:nvPr/>
        </p:nvCxnSpPr>
        <p:spPr>
          <a:xfrm rot="5400000" flipH="1" flipV="1">
            <a:off x="4332451" y="2376910"/>
            <a:ext cx="861813" cy="1146858"/>
          </a:xfrm>
          <a:prstGeom prst="curvedConnector2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Elipse"/>
          <p:cNvSpPr/>
          <p:nvPr/>
        </p:nvSpPr>
        <p:spPr>
          <a:xfrm>
            <a:off x="7228717" y="3381246"/>
            <a:ext cx="1513623" cy="575189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Entidades / Actores que intervienen</a:t>
            </a:r>
          </a:p>
        </p:txBody>
      </p:sp>
      <p:sp>
        <p:nvSpPr>
          <p:cNvPr id="42" name="41 Elipse"/>
          <p:cNvSpPr/>
          <p:nvPr/>
        </p:nvSpPr>
        <p:spPr>
          <a:xfrm>
            <a:off x="5336787" y="4525783"/>
            <a:ext cx="1513623" cy="575189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Insumos base para el frente técnico</a:t>
            </a:r>
          </a:p>
        </p:txBody>
      </p:sp>
      <p:cxnSp>
        <p:nvCxnSpPr>
          <p:cNvPr id="46" name="45 Conector curvado"/>
          <p:cNvCxnSpPr>
            <a:stCxn id="36" idx="6"/>
            <a:endCxn id="41" idx="0"/>
          </p:cNvCxnSpPr>
          <p:nvPr/>
        </p:nvCxnSpPr>
        <p:spPr>
          <a:xfrm>
            <a:off x="6850406" y="2519430"/>
            <a:ext cx="1135120" cy="861814"/>
          </a:xfrm>
          <a:prstGeom prst="curvedConnector2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curvado"/>
          <p:cNvCxnSpPr>
            <a:stCxn id="41" idx="4"/>
            <a:endCxn id="42" idx="6"/>
          </p:cNvCxnSpPr>
          <p:nvPr/>
        </p:nvCxnSpPr>
        <p:spPr>
          <a:xfrm rot="5400000">
            <a:off x="6989497" y="3817349"/>
            <a:ext cx="856940" cy="1135119"/>
          </a:xfrm>
          <a:prstGeom prst="curvedConnector2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Elipse"/>
          <p:cNvSpPr/>
          <p:nvPr/>
        </p:nvSpPr>
        <p:spPr>
          <a:xfrm>
            <a:off x="3297985" y="3535944"/>
            <a:ext cx="270257" cy="2657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60" name="59 Elipse"/>
          <p:cNvSpPr/>
          <p:nvPr/>
        </p:nvSpPr>
        <p:spPr>
          <a:xfrm>
            <a:off x="5943278" y="2098941"/>
            <a:ext cx="270257" cy="2657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62" name="61 Elipse"/>
          <p:cNvSpPr/>
          <p:nvPr/>
        </p:nvSpPr>
        <p:spPr>
          <a:xfrm>
            <a:off x="8607209" y="3535944"/>
            <a:ext cx="270257" cy="2657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63" name="62 Elipse"/>
          <p:cNvSpPr/>
          <p:nvPr/>
        </p:nvSpPr>
        <p:spPr>
          <a:xfrm>
            <a:off x="5958468" y="5019415"/>
            <a:ext cx="270257" cy="2657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65" name="64 Rectángulo redondeado"/>
          <p:cNvSpPr/>
          <p:nvPr/>
        </p:nvSpPr>
        <p:spPr>
          <a:xfrm>
            <a:off x="5578779" y="1441272"/>
            <a:ext cx="999254" cy="3293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rgbClr val="1F497D"/>
                </a:solidFill>
                <a:latin typeface="Century Gothic" panose="020B0502020202020204" pitchFamily="34" charset="0"/>
              </a:rPr>
              <a:t>Procedimientos a alto nivel</a:t>
            </a:r>
          </a:p>
        </p:txBody>
      </p:sp>
      <p:sp>
        <p:nvSpPr>
          <p:cNvPr id="54" name="53 Rectángulo"/>
          <p:cNvSpPr/>
          <p:nvPr/>
        </p:nvSpPr>
        <p:spPr>
          <a:xfrm>
            <a:off x="6766347" y="853490"/>
            <a:ext cx="1057491" cy="3672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Funcionalidades de la Solución (posibles aplicaciones)</a:t>
            </a:r>
          </a:p>
        </p:txBody>
      </p:sp>
      <p:sp>
        <p:nvSpPr>
          <p:cNvPr id="69" name="68 Rectángulo"/>
          <p:cNvSpPr/>
          <p:nvPr/>
        </p:nvSpPr>
        <p:spPr>
          <a:xfrm>
            <a:off x="4361762" y="853490"/>
            <a:ext cx="1057491" cy="3672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Insumos / Entregables</a:t>
            </a:r>
          </a:p>
        </p:txBody>
      </p:sp>
      <p:cxnSp>
        <p:nvCxnSpPr>
          <p:cNvPr id="70" name="69 Conector curvado"/>
          <p:cNvCxnSpPr>
            <a:stCxn id="65" idx="0"/>
            <a:endCxn id="54" idx="1"/>
          </p:cNvCxnSpPr>
          <p:nvPr/>
        </p:nvCxnSpPr>
        <p:spPr>
          <a:xfrm rot="5400000" flipH="1" flipV="1">
            <a:off x="6220310" y="895228"/>
            <a:ext cx="404139" cy="687940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curvado"/>
          <p:cNvCxnSpPr>
            <a:stCxn id="65" idx="0"/>
            <a:endCxn id="69" idx="3"/>
          </p:cNvCxnSpPr>
          <p:nvPr/>
        </p:nvCxnSpPr>
        <p:spPr>
          <a:xfrm rot="16200000" flipV="1">
            <a:off x="5546763" y="909621"/>
            <a:ext cx="404139" cy="659154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Flecha abajo"/>
          <p:cNvSpPr/>
          <p:nvPr/>
        </p:nvSpPr>
        <p:spPr>
          <a:xfrm rot="10800000">
            <a:off x="5937103" y="1831534"/>
            <a:ext cx="282604" cy="19577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74" name="73 Rectángulo redondeado"/>
          <p:cNvSpPr/>
          <p:nvPr/>
        </p:nvSpPr>
        <p:spPr>
          <a:xfrm>
            <a:off x="9262795" y="3504187"/>
            <a:ext cx="999254" cy="3293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rgbClr val="1F497D"/>
                </a:solidFill>
                <a:latin typeface="Century Gothic" panose="020B0502020202020204" pitchFamily="34" charset="0"/>
              </a:rPr>
              <a:t>Modelo de Interacción</a:t>
            </a:r>
          </a:p>
        </p:txBody>
      </p:sp>
      <p:sp>
        <p:nvSpPr>
          <p:cNvPr id="75" name="74 Flecha abajo"/>
          <p:cNvSpPr/>
          <p:nvPr/>
        </p:nvSpPr>
        <p:spPr>
          <a:xfrm rot="16200000">
            <a:off x="8933778" y="3570953"/>
            <a:ext cx="282604" cy="19577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76" name="75 Rectángulo redondeado"/>
          <p:cNvSpPr/>
          <p:nvPr/>
        </p:nvSpPr>
        <p:spPr>
          <a:xfrm>
            <a:off x="1914982" y="3504187"/>
            <a:ext cx="999254" cy="3293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rgbClr val="1F497D"/>
                </a:solidFill>
                <a:latin typeface="Century Gothic" panose="020B0502020202020204" pitchFamily="34" charset="0"/>
              </a:rPr>
              <a:t>Solución Base</a:t>
            </a:r>
          </a:p>
        </p:txBody>
      </p:sp>
      <p:sp>
        <p:nvSpPr>
          <p:cNvPr id="77" name="76 Flecha abajo"/>
          <p:cNvSpPr/>
          <p:nvPr/>
        </p:nvSpPr>
        <p:spPr>
          <a:xfrm rot="5400000">
            <a:off x="2972347" y="3570953"/>
            <a:ext cx="282604" cy="19577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78" name="77 Rectángulo redondeado"/>
          <p:cNvSpPr/>
          <p:nvPr/>
        </p:nvSpPr>
        <p:spPr>
          <a:xfrm>
            <a:off x="5593968" y="5614513"/>
            <a:ext cx="999254" cy="3293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00" dirty="0">
                <a:solidFill>
                  <a:srgbClr val="1F497D"/>
                </a:solidFill>
                <a:latin typeface="Century Gothic" panose="020B0502020202020204" pitchFamily="34" charset="0"/>
              </a:rPr>
              <a:t>Modelo Grl. de la Solución</a:t>
            </a:r>
          </a:p>
        </p:txBody>
      </p:sp>
      <p:sp>
        <p:nvSpPr>
          <p:cNvPr id="79" name="78 Flecha abajo"/>
          <p:cNvSpPr/>
          <p:nvPr/>
        </p:nvSpPr>
        <p:spPr>
          <a:xfrm>
            <a:off x="5952293" y="5357902"/>
            <a:ext cx="282604" cy="19577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3566961" y="4018067"/>
            <a:ext cx="1158373" cy="70161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/>
                </a:solidFill>
                <a:latin typeface="Century Gothic" panose="020B0502020202020204" pitchFamily="34" charset="0"/>
              </a:rPr>
              <a:t>Confirma la base funcional de la solución, mostrando cada uno de sus verticales y funcionalidades</a:t>
            </a:r>
          </a:p>
        </p:txBody>
      </p:sp>
      <p:sp>
        <p:nvSpPr>
          <p:cNvPr id="81" name="80 Rectángulo"/>
          <p:cNvSpPr/>
          <p:nvPr/>
        </p:nvSpPr>
        <p:spPr>
          <a:xfrm>
            <a:off x="4439023" y="1785819"/>
            <a:ext cx="1158373" cy="70161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/>
                </a:solidFill>
                <a:latin typeface="Century Gothic" panose="020B0502020202020204" pitchFamily="34" charset="0"/>
              </a:rPr>
              <a:t>Permite identificar a nivel procedimental como queda estructurada la solución</a:t>
            </a:r>
          </a:p>
        </p:txBody>
      </p:sp>
      <p:sp>
        <p:nvSpPr>
          <p:cNvPr id="82" name="81 Rectángulo"/>
          <p:cNvSpPr/>
          <p:nvPr/>
        </p:nvSpPr>
        <p:spPr>
          <a:xfrm>
            <a:off x="7889163" y="2736114"/>
            <a:ext cx="1158373" cy="70161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/>
                </a:solidFill>
                <a:latin typeface="Century Gothic" panose="020B0502020202020204" pitchFamily="34" charset="0"/>
              </a:rPr>
              <a:t>Se identifican las entidades o actores que intervienen en los procesos de la solución</a:t>
            </a:r>
          </a:p>
        </p:txBody>
      </p:sp>
      <p:sp>
        <p:nvSpPr>
          <p:cNvPr id="83" name="82 Rectángulo"/>
          <p:cNvSpPr/>
          <p:nvPr/>
        </p:nvSpPr>
        <p:spPr>
          <a:xfrm>
            <a:off x="6521011" y="4986827"/>
            <a:ext cx="1158373" cy="70161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700" dirty="0">
                <a:solidFill>
                  <a:prstClr val="black"/>
                </a:solidFill>
                <a:latin typeface="Century Gothic" panose="020B0502020202020204" pitchFamily="34" charset="0"/>
              </a:rPr>
              <a:t>Con la información del SIPOC, se puede proyectar el modelo de la solución a nivel tecnológico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00" y="3229737"/>
            <a:ext cx="2002993" cy="87820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9" name="88 Rectángulo"/>
          <p:cNvSpPr/>
          <p:nvPr/>
        </p:nvSpPr>
        <p:spPr>
          <a:xfrm>
            <a:off x="5789357" y="3024001"/>
            <a:ext cx="594429" cy="223557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SIPOC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1669346" y="299290"/>
            <a:ext cx="5673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400" b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s-CO" dirty="0"/>
              <a:t>Metodología de Levantamiento de Información (1)</a:t>
            </a:r>
          </a:p>
        </p:txBody>
      </p:sp>
    </p:spTree>
    <p:extLst>
      <p:ext uri="{BB962C8B-B14F-4D97-AF65-F5344CB8AC3E}">
        <p14:creationId xmlns:p14="http://schemas.microsoft.com/office/powerpoint/2010/main" val="2177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41" grpId="0" animBg="1"/>
      <p:bldP spid="42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54" grpId="0" animBg="1"/>
      <p:bldP spid="69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82" grpId="0"/>
      <p:bldP spid="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407367" y="22462"/>
          <a:ext cx="11377265" cy="588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3"/>
                <a:gridCol w="1008112"/>
                <a:gridCol w="1152128"/>
                <a:gridCol w="1080120"/>
                <a:gridCol w="1080120"/>
                <a:gridCol w="1872208"/>
                <a:gridCol w="648072"/>
                <a:gridCol w="1656184"/>
                <a:gridCol w="394640"/>
                <a:gridCol w="369392"/>
                <a:gridCol w="369392"/>
                <a:gridCol w="369392"/>
                <a:gridCol w="369392"/>
              </a:tblGrid>
              <a:tr h="1712194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VERTICAL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SERVICIO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DESCRIPCIÓN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SERVICIO ESPECIAL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DESCRIPCIÓN</a:t>
                      </a:r>
                      <a:endParaRPr lang="es-CO" sz="1200" dirty="0" smtClean="0"/>
                    </a:p>
                    <a:p>
                      <a:pPr algn="ctr"/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FUNCIONALIDADES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APP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PROCEDIMIENTO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S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I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P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O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</a:t>
                      </a:r>
                      <a:endParaRPr lang="es-CO" sz="1600" dirty="0"/>
                    </a:p>
                  </a:txBody>
                  <a:tcPr/>
                </a:tc>
              </a:tr>
              <a:tr h="1168126"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SEGURIDAD</a:t>
                      </a:r>
                      <a:endParaRPr lang="es-CO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VIDEOVIGILANCIA</a:t>
                      </a:r>
                      <a:endParaRPr lang="es-CO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r>
                        <a:rPr lang="es-CO" sz="1600" dirty="0" smtClean="0"/>
                        <a:t>Sistema</a:t>
                      </a:r>
                      <a:r>
                        <a:rPr lang="es-CO" sz="1600" baseline="0" dirty="0" smtClean="0"/>
                        <a:t> de monitoreo a través de videos.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/>
                        <a:t>IDENTIFICACIÓN</a:t>
                      </a:r>
                      <a:r>
                        <a:rPr lang="es-ES" sz="1800" baseline="0" dirty="0" smtClean="0"/>
                        <a:t> DE ROSTROS</a:t>
                      </a:r>
                      <a:endParaRPr lang="es-CO" sz="1800" dirty="0" smtClean="0"/>
                    </a:p>
                    <a:p>
                      <a:endParaRPr lang="es-CO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CO" sz="1400" dirty="0" smtClean="0"/>
                        <a:t>Sistema analítico de video para individualización de R.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Identificación.</a:t>
                      </a:r>
                    </a:p>
                    <a:p>
                      <a:r>
                        <a:rPr lang="es-ES" sz="1600" dirty="0" smtClean="0"/>
                        <a:t>Trazabilidad.</a:t>
                      </a:r>
                    </a:p>
                    <a:p>
                      <a:r>
                        <a:rPr lang="es-ES" sz="1600" dirty="0" smtClean="0"/>
                        <a:t>Búsqueda</a:t>
                      </a:r>
                      <a:r>
                        <a:rPr lang="es-ES" sz="1600" baseline="0" dirty="0" smtClean="0"/>
                        <a:t> selectiva.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IFS</a:t>
                      </a:r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SFS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</a:t>
                      </a:r>
                    </a:p>
                    <a:p>
                      <a:r>
                        <a:rPr lang="es-ES" dirty="0" smtClean="0"/>
                        <a:t>2.</a:t>
                      </a:r>
                    </a:p>
                    <a:p>
                      <a:r>
                        <a:rPr lang="es-ES" dirty="0" smtClean="0"/>
                        <a:t>3.</a:t>
                      </a:r>
                    </a:p>
                    <a:p>
                      <a:r>
                        <a:rPr lang="es-ES" dirty="0" smtClean="0"/>
                        <a:t>4.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1224134"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 smtClean="0"/>
                        <a:t>IDENTIFICACIÓN DE PLACAS</a:t>
                      </a:r>
                    </a:p>
                    <a:p>
                      <a:endParaRPr lang="es-CO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CO" sz="1400" dirty="0" smtClean="0"/>
                        <a:t>Sistema analítico de video para individualización de P.</a:t>
                      </a:r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Identificación.</a:t>
                      </a:r>
                    </a:p>
                    <a:p>
                      <a:r>
                        <a:rPr lang="es-ES" sz="1600" dirty="0" smtClean="0"/>
                        <a:t>Trazabilidad.</a:t>
                      </a:r>
                    </a:p>
                    <a:p>
                      <a:r>
                        <a:rPr lang="es-ES" sz="1600" dirty="0" smtClean="0"/>
                        <a:t>Búsqueda</a:t>
                      </a:r>
                      <a:r>
                        <a:rPr lang="es-ES" sz="1600" baseline="0" dirty="0" smtClean="0"/>
                        <a:t> selectiva.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IPS</a:t>
                      </a:r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SPS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</a:t>
                      </a:r>
                    </a:p>
                    <a:p>
                      <a:r>
                        <a:rPr lang="es-ES" dirty="0" smtClean="0"/>
                        <a:t>2.</a:t>
                      </a:r>
                    </a:p>
                    <a:p>
                      <a:r>
                        <a:rPr lang="es-ES" dirty="0" smtClean="0"/>
                        <a:t>3.</a:t>
                      </a:r>
                    </a:p>
                    <a:p>
                      <a:r>
                        <a:rPr lang="es-ES" dirty="0" smtClean="0"/>
                        <a:t>4.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1357965"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CIBERSEGURIDAD</a:t>
                      </a:r>
                      <a:endParaRPr lang="es-CO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Sistema de protección en el mundo WEB.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Aseguramiento.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Proceso que aumenta nivel de s. de un sistema. 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Análisis de la Arquitectura.</a:t>
                      </a:r>
                    </a:p>
                    <a:p>
                      <a:r>
                        <a:rPr lang="es-CO" sz="1600" dirty="0" err="1" smtClean="0"/>
                        <a:t>Pentest</a:t>
                      </a:r>
                      <a:r>
                        <a:rPr lang="es-CO" sz="1600" dirty="0" smtClean="0"/>
                        <a:t>.</a:t>
                      </a:r>
                    </a:p>
                    <a:p>
                      <a:r>
                        <a:rPr lang="es-CO" sz="1600" dirty="0" smtClean="0"/>
                        <a:t>Recomendaciones.</a:t>
                      </a:r>
                    </a:p>
                    <a:p>
                      <a:r>
                        <a:rPr lang="es-CO" sz="1600" dirty="0" err="1" smtClean="0"/>
                        <a:t>Hardening</a:t>
                      </a:r>
                      <a:r>
                        <a:rPr lang="es-CO" sz="1600" dirty="0" smtClean="0"/>
                        <a:t>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Helix</a:t>
                      </a:r>
                      <a:endParaRPr lang="es-CO" dirty="0" smtClean="0"/>
                    </a:p>
                    <a:p>
                      <a:endParaRPr lang="es-CO" dirty="0" smtClean="0"/>
                    </a:p>
                    <a:p>
                      <a:r>
                        <a:rPr lang="es-CO" dirty="0" smtClean="0"/>
                        <a:t>BT</a:t>
                      </a:r>
                    </a:p>
                    <a:p>
                      <a:endParaRPr lang="es-CO" dirty="0" smtClean="0"/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1.</a:t>
                      </a:r>
                    </a:p>
                    <a:p>
                      <a:r>
                        <a:rPr lang="es-CO" dirty="0" smtClean="0"/>
                        <a:t>2.</a:t>
                      </a:r>
                    </a:p>
                    <a:p>
                      <a:r>
                        <a:rPr lang="es-CO" dirty="0" smtClean="0"/>
                        <a:t>3.</a:t>
                      </a:r>
                    </a:p>
                    <a:p>
                      <a:r>
                        <a:rPr lang="es-CO" dirty="0" smtClean="0"/>
                        <a:t>4.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5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Visión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2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Especialistas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Presentaci</a:t>
            </a:r>
            <a:r>
              <a:rPr lang="es-ES" sz="32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ón</a:t>
            </a:r>
            <a:r>
              <a:rPr lang="es-ES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Matriz SIPOC.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Formalización.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 rotWithShape="1">
          <a:blip r:embed="rId2"/>
          <a:srcRect t="20676" b="20018"/>
          <a:stretch/>
        </p:blipFill>
        <p:spPr>
          <a:xfrm>
            <a:off x="6671270" y="1009778"/>
            <a:ext cx="5055263" cy="34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8490" y="1561663"/>
            <a:ext cx="10971372" cy="2587417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5100" dirty="0" smtClean="0"/>
              <a:t>Profundizar en la Política Pública y Marco Legal.</a:t>
            </a:r>
          </a:p>
          <a:p>
            <a:pPr marL="514350" indent="-514350">
              <a:buFont typeface="+mj-lt"/>
              <a:buAutoNum type="arabicPeriod"/>
            </a:pPr>
            <a:endParaRPr lang="es-ES" sz="51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5100" dirty="0" smtClean="0"/>
              <a:t>Descripción de la Problemática del Sector y Posibles estrategias para solucionarla. </a:t>
            </a:r>
          </a:p>
          <a:p>
            <a:pPr marL="514350" indent="-514350">
              <a:buFont typeface="+mj-lt"/>
              <a:buAutoNum type="arabicPeriod"/>
            </a:pPr>
            <a:endParaRPr lang="es-ES" sz="51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5100" dirty="0" smtClean="0"/>
              <a:t>Diligenciamiento del SIPOC.</a:t>
            </a:r>
          </a:p>
          <a:p>
            <a:pPr marL="0" indent="0">
              <a:buNone/>
            </a:pPr>
            <a:r>
              <a:rPr lang="es-ES" sz="5100" dirty="0" smtClean="0"/>
              <a:t> 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TextBox 6"/>
          <p:cNvSpPr txBox="1"/>
          <p:nvPr/>
        </p:nvSpPr>
        <p:spPr>
          <a:xfrm>
            <a:off x="635835" y="686613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Entregable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22598" y="4284385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Valor del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contrato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55046" y="5076473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$  3.900.000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550590" y="260648"/>
            <a:ext cx="60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</a:t>
            </a:r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6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consultoría</a:t>
            </a:r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574450270"/>
              </p:ext>
            </p:extLst>
          </p:nvPr>
        </p:nvGraphicFramePr>
        <p:xfrm>
          <a:off x="1054646" y="11247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492088082"/>
              </p:ext>
            </p:extLst>
          </p:nvPr>
        </p:nvGraphicFramePr>
        <p:xfrm>
          <a:off x="6239222" y="11247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838622" y="22048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838622" y="47251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6082383" y="20181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6082383" y="446524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618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239222" y="128173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Ciudades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Inteligentes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Vs Smart Cities.</a:t>
            </a:r>
          </a:p>
          <a:p>
            <a:pPr marL="457200" indent="-457200">
              <a:buAutoNum type="arabicPeriod"/>
            </a:pPr>
            <a:endParaRPr lang="en-U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Definición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verticales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Imagen de 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Persépolis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Roles del equipo.</a:t>
            </a: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Consultoría Chía.</a:t>
            </a: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303118" y="1280949"/>
            <a:ext cx="792882" cy="38164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0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224731" y="838396"/>
            <a:ext cx="7334854" cy="4064000"/>
            <a:chOff x="2031736" y="1397000"/>
            <a:chExt cx="8126942" cy="4064000"/>
          </a:xfrm>
        </p:grpSpPr>
        <p:graphicFrame>
          <p:nvGraphicFramePr>
            <p:cNvPr id="4" name="3 Diagrama"/>
            <p:cNvGraphicFramePr/>
            <p:nvPr>
              <p:extLst>
                <p:ext uri="{D42A27DB-BD31-4B8C-83A1-F6EECF244321}">
                  <p14:modId xmlns:p14="http://schemas.microsoft.com/office/powerpoint/2010/main" val="1806431723"/>
                </p:ext>
              </p:extLst>
            </p:nvPr>
          </p:nvGraphicFramePr>
          <p:xfrm>
            <a:off x="2031736" y="1397000"/>
            <a:ext cx="8126942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23 Elipse"/>
            <p:cNvSpPr/>
            <p:nvPr/>
          </p:nvSpPr>
          <p:spPr>
            <a:xfrm>
              <a:off x="4701320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5" name="24 Elipse"/>
            <p:cNvSpPr/>
            <p:nvPr/>
          </p:nvSpPr>
          <p:spPr>
            <a:xfrm>
              <a:off x="7175326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25 Elipse"/>
            <p:cNvSpPr/>
            <p:nvPr/>
          </p:nvSpPr>
          <p:spPr>
            <a:xfrm>
              <a:off x="7103318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26 Elipse"/>
            <p:cNvSpPr/>
            <p:nvPr/>
          </p:nvSpPr>
          <p:spPr>
            <a:xfrm>
              <a:off x="4727054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26854" y="358506"/>
            <a:ext cx="59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 SOCIAL DEL PROYECTO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896130"/>
              </p:ext>
            </p:extLst>
          </p:nvPr>
        </p:nvGraphicFramePr>
        <p:xfrm>
          <a:off x="1343025" y="-26988"/>
          <a:ext cx="8583613" cy="5940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Worksheet" r:id="rId3" imgW="6991264" imgH="4838542" progId="Excel.Sheet.12">
                  <p:embed/>
                </p:oleObj>
              </mc:Choice>
              <mc:Fallback>
                <p:oleObj name="Worksheet" r:id="rId3" imgW="6991264" imgH="48385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-26988"/>
                        <a:ext cx="8583613" cy="5940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6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Roles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20" y="1600201"/>
            <a:ext cx="11246325" cy="4525963"/>
          </a:xfrm>
        </p:spPr>
        <p:txBody>
          <a:bodyPr/>
          <a:lstStyle/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Actas.</a:t>
            </a:r>
          </a:p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Citaciones y manejo de logística.</a:t>
            </a:r>
          </a:p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Archivo Digital.</a:t>
            </a:r>
          </a:p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Documentación (actas de conf., cuentas de cobro, </a:t>
            </a:r>
            <a:r>
              <a:rPr lang="es-CO" sz="24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informes,etc</a:t>
            </a: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.)</a:t>
            </a:r>
          </a:p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Integración de la información del Proyecto.</a:t>
            </a:r>
          </a:p>
          <a:p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Socialización de documentos</a:t>
            </a:r>
            <a:r>
              <a:rPr lang="es-CO" dirty="0" smtClean="0"/>
              <a:t>. 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58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095206" y="658425"/>
            <a:ext cx="583264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AutoNum type="arabicPeriod"/>
            </a:pP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Protocolo de visita a clientes</a:t>
            </a:r>
            <a:r>
              <a:rPr lang="es-CO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FontTx/>
              <a:buAutoNum type="arabicPeriod"/>
            </a:pPr>
            <a:endParaRPr lang="es-CO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Reunión de especialistas con CTO.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Demo de aplicación con I. del Municipio Smart 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cities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EU. (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highcharts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Levantamiento de 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SIPOC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Revisiones de avances de especialistas y de frentes.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Visita 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 Chía.</a:t>
            </a:r>
          </a:p>
          <a:p>
            <a:pPr marL="457200" indent="-457200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303118" y="2291156"/>
            <a:ext cx="504056" cy="3600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54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sz="3200" dirty="0" err="1" smtClean="0">
                <a:solidFill>
                  <a:srgbClr val="2C6F9E"/>
                </a:solidFill>
                <a:latin typeface="Helvetica Neue"/>
              </a:rPr>
              <a:t>Highcharts</a:t>
            </a:r>
            <a:endParaRPr lang="es-CO" sz="3200" dirty="0">
              <a:solidFill>
                <a:srgbClr val="2C6F9E"/>
              </a:solidFill>
              <a:latin typeface="Helvetica Neue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1417638"/>
            <a:ext cx="3901024" cy="32046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458" y="0"/>
            <a:ext cx="4976955" cy="40304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52" y="3150043"/>
            <a:ext cx="3641372" cy="29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79" y="2348880"/>
            <a:ext cx="5572125" cy="3609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2" y="548680"/>
            <a:ext cx="6181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62558" y="116632"/>
            <a:ext cx="6984776" cy="2304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600" dirty="0" smtClean="0"/>
              <a:t>GRACIAS.</a:t>
            </a:r>
            <a:endParaRPr lang="es-CO" sz="6600" dirty="0"/>
          </a:p>
        </p:txBody>
      </p:sp>
    </p:spTree>
    <p:extLst>
      <p:ext uri="{BB962C8B-B14F-4D97-AF65-F5344CB8AC3E}">
        <p14:creationId xmlns:p14="http://schemas.microsoft.com/office/powerpoint/2010/main" val="39114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620688"/>
            <a:ext cx="4616950" cy="4392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62" y="1458627"/>
            <a:ext cx="367940" cy="369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38" y="4509120"/>
            <a:ext cx="367940" cy="369962"/>
          </a:xfrm>
          <a:prstGeom prst="rect">
            <a:avLst/>
          </a:prstGeom>
        </p:spPr>
      </p:pic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239222" y="844257"/>
            <a:ext cx="5832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Revisión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documento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visión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24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specialistas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Reunión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con </a:t>
            </a:r>
            <a:r>
              <a:rPr lang="en-US" sz="24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specialistas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 de consultoría.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519142" y="1023514"/>
            <a:ext cx="432842" cy="2088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46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1486694" y="358780"/>
            <a:ext cx="1072919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Administración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pública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Arquitectura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y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urbanismo</a:t>
            </a: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s-E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Recreación y deporte.</a:t>
            </a:r>
          </a:p>
          <a:p>
            <a:pPr marL="457200" indent="-457200">
              <a:buAutoNum type="arabicPeriod"/>
            </a:pPr>
            <a:endParaRPr lang="es-E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Salud.</a:t>
            </a:r>
          </a:p>
          <a:p>
            <a:pPr marL="457200" indent="-457200">
              <a:buAutoNum type="arabicPeriod"/>
            </a:pPr>
            <a:endParaRPr lang="es-E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Seguridad.</a:t>
            </a:r>
          </a:p>
          <a:p>
            <a:pPr marL="457200" indent="-457200">
              <a:buAutoNum type="arabicPeriod"/>
            </a:pPr>
            <a:endParaRPr lang="es-E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Servicios públicos.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620688"/>
            <a:ext cx="4616950" cy="4392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62" y="1458627"/>
            <a:ext cx="367940" cy="369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38" y="4509120"/>
            <a:ext cx="367940" cy="369962"/>
          </a:xfrm>
          <a:prstGeom prst="rect">
            <a:avLst/>
          </a:prstGeom>
        </p:spPr>
      </p:pic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Visión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especialistas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Presentaci</a:t>
            </a:r>
            <a:r>
              <a:rPr lang="es-E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ón</a:t>
            </a: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matriz SIPOC.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Formalización.</a:t>
            </a: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CuadroTexto"/>
          <p:cNvSpPr txBox="1"/>
          <p:nvPr/>
        </p:nvSpPr>
        <p:spPr>
          <a:xfrm>
            <a:off x="334566" y="1078878"/>
            <a:ext cx="114492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algn="just">
              <a:defRPr sz="1100">
                <a:latin typeface="Century Gothic" panose="020B0502020202020204" pitchFamily="34" charset="0"/>
              </a:defRPr>
            </a:lvl1pPr>
          </a:lstStyle>
          <a:p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"</a:t>
            </a:r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Una Ciudad Inteligente </a:t>
            </a:r>
            <a:r>
              <a:rPr lang="es-E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 Smart City Sostenible </a:t>
            </a:r>
            <a:r>
              <a:rPr lang="es-E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(CIS) es aquella que tiene la capacidad de hacer una gestión eficiente, integral e innovadora, a través de su infraestructura física y digital, para proveer servicios que generen un mayor impacto y mejora de la calidad de vida, haciendo de ella una ciudad segura y sostenible en su gobernabilidad, su desarrollo económico, su medio ambiente y su desarrollo social y cultural“.</a:t>
            </a:r>
            <a:endParaRPr lang="es-CO" sz="3600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34566" y="47667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CONCEPTO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Visión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specialistas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Presentaci</a:t>
            </a:r>
            <a:r>
              <a:rPr lang="es-ES" sz="32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ón</a:t>
            </a:r>
            <a:r>
              <a:rPr lang="es-ES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matriz SIPOC.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Formalización.</a:t>
            </a:r>
            <a:endParaRPr lang="en-US" sz="3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29" y="2911516"/>
            <a:ext cx="5279517" cy="3109772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6815286" y="678709"/>
            <a:ext cx="983418" cy="590051"/>
            <a:chOff x="2168821" y="171609"/>
            <a:chExt cx="983418" cy="590051"/>
          </a:xfrm>
        </p:grpSpPr>
        <p:sp>
          <p:nvSpPr>
            <p:cNvPr id="12" name="Rectángulo 11"/>
            <p:cNvSpPr/>
            <p:nvPr/>
          </p:nvSpPr>
          <p:spPr>
            <a:xfrm>
              <a:off x="2168821" y="171609"/>
              <a:ext cx="983418" cy="5900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 12"/>
            <p:cNvSpPr/>
            <p:nvPr/>
          </p:nvSpPr>
          <p:spPr>
            <a:xfrm>
              <a:off x="2168821" y="171609"/>
              <a:ext cx="983418" cy="590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/>
                <a:t>Salud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0224356" y="2132856"/>
            <a:ext cx="983418" cy="590051"/>
            <a:chOff x="3250581" y="171609"/>
            <a:chExt cx="983418" cy="590051"/>
          </a:xfrm>
          <a:solidFill>
            <a:srgbClr val="7AF8F8"/>
          </a:solidFill>
        </p:grpSpPr>
        <p:sp>
          <p:nvSpPr>
            <p:cNvPr id="15" name="Rectángulo 14"/>
            <p:cNvSpPr/>
            <p:nvPr/>
          </p:nvSpPr>
          <p:spPr>
            <a:xfrm>
              <a:off x="3250581" y="171609"/>
              <a:ext cx="983418" cy="59005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ángulo 15"/>
            <p:cNvSpPr/>
            <p:nvPr/>
          </p:nvSpPr>
          <p:spPr>
            <a:xfrm>
              <a:off x="3250581" y="171609"/>
              <a:ext cx="983418" cy="590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/>
                <a:t>Seguridad y Emergencias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8568172" y="1412776"/>
            <a:ext cx="983418" cy="590051"/>
            <a:chOff x="5414103" y="171609"/>
            <a:chExt cx="983418" cy="590051"/>
          </a:xfrm>
          <a:solidFill>
            <a:srgbClr val="FFCC00"/>
          </a:solidFill>
        </p:grpSpPr>
        <p:sp>
          <p:nvSpPr>
            <p:cNvPr id="18" name="Rectángulo 17"/>
            <p:cNvSpPr/>
            <p:nvPr/>
          </p:nvSpPr>
          <p:spPr>
            <a:xfrm>
              <a:off x="5414103" y="171609"/>
              <a:ext cx="983418" cy="59005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>
            <a:xfrm>
              <a:off x="5414103" y="171609"/>
              <a:ext cx="983418" cy="5900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 smtClean="0"/>
                <a:t>Planificación Urbana</a:t>
              </a:r>
              <a:endParaRPr lang="es-ES" sz="1200" kern="1200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10271670" y="686613"/>
            <a:ext cx="983418" cy="590051"/>
            <a:chOff x="6495863" y="171609"/>
            <a:chExt cx="983418" cy="590051"/>
          </a:xfrm>
        </p:grpSpPr>
        <p:sp>
          <p:nvSpPr>
            <p:cNvPr id="21" name="Rectángulo 20"/>
            <p:cNvSpPr/>
            <p:nvPr/>
          </p:nvSpPr>
          <p:spPr>
            <a:xfrm>
              <a:off x="6495863" y="171609"/>
              <a:ext cx="983418" cy="59005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ángulo 21"/>
            <p:cNvSpPr/>
            <p:nvPr/>
          </p:nvSpPr>
          <p:spPr>
            <a:xfrm>
              <a:off x="6495863" y="171609"/>
              <a:ext cx="983418" cy="590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100" kern="1200" dirty="0"/>
                <a:t>Administración Pública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815286" y="2132856"/>
            <a:ext cx="983418" cy="590051"/>
            <a:chOff x="4332342" y="171609"/>
            <a:chExt cx="983418" cy="590051"/>
          </a:xfrm>
        </p:grpSpPr>
        <p:sp>
          <p:nvSpPr>
            <p:cNvPr id="24" name="Rectángulo 23"/>
            <p:cNvSpPr/>
            <p:nvPr/>
          </p:nvSpPr>
          <p:spPr>
            <a:xfrm>
              <a:off x="4332342" y="171609"/>
              <a:ext cx="983418" cy="59005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ángulo 24"/>
            <p:cNvSpPr/>
            <p:nvPr/>
          </p:nvSpPr>
          <p:spPr>
            <a:xfrm>
              <a:off x="4332342" y="171609"/>
              <a:ext cx="983418" cy="590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200" kern="1200" dirty="0" smtClean="0"/>
                <a:t>Recreación y Deportes</a:t>
              </a:r>
              <a:endParaRPr lang="es-E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27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224731" y="838396"/>
            <a:ext cx="7334854" cy="4064000"/>
            <a:chOff x="2031736" y="1397000"/>
            <a:chExt cx="8126942" cy="4064000"/>
          </a:xfrm>
        </p:grpSpPr>
        <p:graphicFrame>
          <p:nvGraphicFramePr>
            <p:cNvPr id="4" name="3 Diagrama"/>
            <p:cNvGraphicFramePr/>
            <p:nvPr>
              <p:extLst/>
            </p:nvPr>
          </p:nvGraphicFramePr>
          <p:xfrm>
            <a:off x="2031736" y="1397000"/>
            <a:ext cx="8126942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23 Elipse"/>
            <p:cNvSpPr/>
            <p:nvPr/>
          </p:nvSpPr>
          <p:spPr>
            <a:xfrm>
              <a:off x="4701320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5" name="24 Elipse"/>
            <p:cNvSpPr/>
            <p:nvPr/>
          </p:nvSpPr>
          <p:spPr>
            <a:xfrm>
              <a:off x="7175326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25 Elipse"/>
            <p:cNvSpPr/>
            <p:nvPr/>
          </p:nvSpPr>
          <p:spPr>
            <a:xfrm>
              <a:off x="7103318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26 Elipse"/>
            <p:cNvSpPr/>
            <p:nvPr/>
          </p:nvSpPr>
          <p:spPr>
            <a:xfrm>
              <a:off x="4727054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26854" y="358506"/>
            <a:ext cx="59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 SOCIAL DEL PROYECTO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9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1269</Words>
  <Application>Microsoft Office PowerPoint</Application>
  <PresentationFormat>Personalizado</PresentationFormat>
  <Paragraphs>351</Paragraphs>
  <Slides>25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Helvetica Neue</vt:lpstr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Roles </vt:lpstr>
      <vt:lpstr>Presentación de PowerPoint</vt:lpstr>
      <vt:lpstr>Highcharts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Corredor</dc:creator>
  <cp:lastModifiedBy>Patricia Garcia</cp:lastModifiedBy>
  <cp:revision>175</cp:revision>
  <cp:lastPrinted>2016-05-31T20:38:38Z</cp:lastPrinted>
  <dcterms:created xsi:type="dcterms:W3CDTF">2016-05-25T19:55:44Z</dcterms:created>
  <dcterms:modified xsi:type="dcterms:W3CDTF">2016-07-06T18:31:33Z</dcterms:modified>
</cp:coreProperties>
</file>